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0" r:id="rId4"/>
    <p:sldId id="262" r:id="rId5"/>
    <p:sldId id="263"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1FE50B-AA72-44D8-BBBD-BF58E373785C}"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sv-SE"/>
        </a:p>
      </dgm:t>
    </dgm:pt>
    <dgm:pt modelId="{F292D68E-2312-4B17-9144-7A15906D6693}">
      <dgm:prSet phldrT="[Text]" custT="1"/>
      <dgm:spPr/>
      <dgm:t>
        <a:bodyPr/>
        <a:lstStyle/>
        <a:p>
          <a:r>
            <a:rPr lang="sv-SE" sz="1800" dirty="0"/>
            <a:t>-Haverdal Junior </a:t>
          </a:r>
          <a:r>
            <a:rPr lang="sv-SE" sz="1800" dirty="0" err="1"/>
            <a:t>matchplay</a:t>
          </a:r>
          <a:r>
            <a:rPr lang="sv-SE" sz="1800" dirty="0"/>
            <a:t> cup </a:t>
          </a:r>
          <a:br>
            <a:rPr lang="sv-SE" sz="1800" dirty="0"/>
          </a:br>
          <a:r>
            <a:rPr lang="sv-SE" sz="1800" dirty="0"/>
            <a:t>-Halland junior Cup</a:t>
          </a:r>
        </a:p>
      </dgm:t>
    </dgm:pt>
    <dgm:pt modelId="{9ED0D530-55A1-43BE-A6EC-47D1F2EDD5F2}" type="parTrans" cxnId="{465E4B87-65A1-4EF1-BE9C-5C9F343F4659}">
      <dgm:prSet/>
      <dgm:spPr/>
      <dgm:t>
        <a:bodyPr/>
        <a:lstStyle/>
        <a:p>
          <a:endParaRPr lang="sv-SE"/>
        </a:p>
      </dgm:t>
    </dgm:pt>
    <dgm:pt modelId="{42118CE6-6E74-4A84-A7B1-BAF58343BE10}" type="sibTrans" cxnId="{465E4B87-65A1-4EF1-BE9C-5C9F343F4659}">
      <dgm:prSet/>
      <dgm:spPr/>
      <dgm:t>
        <a:bodyPr/>
        <a:lstStyle/>
        <a:p>
          <a:endParaRPr lang="sv-SE"/>
        </a:p>
      </dgm:t>
    </dgm:pt>
    <dgm:pt modelId="{85F0E0C1-0538-44D4-9799-4C7CDD2DBAEC}">
      <dgm:prSet phldrT="[Text]" custT="1"/>
      <dgm:spPr/>
      <dgm:t>
        <a:bodyPr/>
        <a:lstStyle/>
        <a:p>
          <a:r>
            <a:rPr lang="sv-SE" sz="1600" dirty="0"/>
            <a:t>-Hallandstouren</a:t>
          </a:r>
        </a:p>
        <a:p>
          <a:r>
            <a:rPr lang="sv-SE" sz="1600" dirty="0"/>
            <a:t>-PUMA- Sportringen</a:t>
          </a:r>
          <a:br>
            <a:rPr lang="sv-SE" sz="1600" dirty="0"/>
          </a:br>
          <a:r>
            <a:rPr lang="sv-SE" sz="1600" dirty="0"/>
            <a:t>-</a:t>
          </a:r>
          <a:r>
            <a:rPr lang="sv-SE" sz="1600" dirty="0" err="1"/>
            <a:t>Ringenäs</a:t>
          </a:r>
          <a:r>
            <a:rPr lang="sv-SE" sz="1600" dirty="0"/>
            <a:t> juniortour</a:t>
          </a:r>
        </a:p>
      </dgm:t>
    </dgm:pt>
    <dgm:pt modelId="{537CC92C-AECA-4D61-9BDA-A807660794A9}" type="parTrans" cxnId="{1DEC9BC1-AEAA-4370-BA9C-FE8EEDC78CF5}">
      <dgm:prSet/>
      <dgm:spPr/>
      <dgm:t>
        <a:bodyPr/>
        <a:lstStyle/>
        <a:p>
          <a:endParaRPr lang="sv-SE"/>
        </a:p>
      </dgm:t>
    </dgm:pt>
    <dgm:pt modelId="{6E4622FD-87BA-425F-95B6-CFEBB99703C4}" type="sibTrans" cxnId="{1DEC9BC1-AEAA-4370-BA9C-FE8EEDC78CF5}">
      <dgm:prSet/>
      <dgm:spPr/>
      <dgm:t>
        <a:bodyPr/>
        <a:lstStyle/>
        <a:p>
          <a:endParaRPr lang="sv-SE"/>
        </a:p>
      </dgm:t>
    </dgm:pt>
    <dgm:pt modelId="{EED4C6FD-C9B8-4421-BD9F-E5EEFDA56733}">
      <dgm:prSet phldrT="[Text]" custT="1"/>
      <dgm:spPr/>
      <dgm:t>
        <a:bodyPr/>
        <a:lstStyle/>
        <a:p>
          <a:r>
            <a:rPr lang="sv-SE" sz="2000" dirty="0"/>
            <a:t>-Juniortour Elit</a:t>
          </a:r>
          <a:br>
            <a:rPr lang="sv-SE" sz="2000" dirty="0"/>
          </a:br>
          <a:r>
            <a:rPr lang="sv-SE" sz="2000" dirty="0"/>
            <a:t>-JMI</a:t>
          </a:r>
          <a:br>
            <a:rPr lang="sv-SE" sz="2000" dirty="0"/>
          </a:br>
          <a:r>
            <a:rPr lang="sv-SE" sz="2000" dirty="0"/>
            <a:t>-Slaget om Skåne-Elit</a:t>
          </a:r>
          <a:br>
            <a:rPr lang="sv-SE" sz="2200" dirty="0"/>
          </a:br>
          <a:endParaRPr lang="sv-SE" sz="2200" dirty="0"/>
        </a:p>
      </dgm:t>
    </dgm:pt>
    <dgm:pt modelId="{E12D85F4-A3A1-45AF-B6CA-BBB9F82251C1}" type="parTrans" cxnId="{78EAB363-ADB7-4028-9EE9-9027ABC1B2B0}">
      <dgm:prSet/>
      <dgm:spPr/>
      <dgm:t>
        <a:bodyPr/>
        <a:lstStyle/>
        <a:p>
          <a:endParaRPr lang="sv-SE"/>
        </a:p>
      </dgm:t>
    </dgm:pt>
    <dgm:pt modelId="{FFA4E165-A97E-48B4-8A43-C057222EDCEF}" type="sibTrans" cxnId="{78EAB363-ADB7-4028-9EE9-9027ABC1B2B0}">
      <dgm:prSet/>
      <dgm:spPr/>
      <dgm:t>
        <a:bodyPr/>
        <a:lstStyle/>
        <a:p>
          <a:endParaRPr lang="sv-SE"/>
        </a:p>
      </dgm:t>
    </dgm:pt>
    <dgm:pt modelId="{62C6C5F4-AFBE-41DF-B77D-425BB15CFC69}">
      <dgm:prSet phldrT="[Text]" custT="1"/>
      <dgm:spPr/>
      <dgm:t>
        <a:bodyPr/>
        <a:lstStyle/>
        <a:p>
          <a:r>
            <a:rPr lang="sv-SE" sz="1800" dirty="0"/>
            <a:t>-Juniortour div 1-2</a:t>
          </a:r>
          <a:br>
            <a:rPr lang="sv-SE" sz="1800" dirty="0"/>
          </a:br>
          <a:r>
            <a:rPr lang="sv-SE" sz="1800" dirty="0"/>
            <a:t>-Slaget om GBG</a:t>
          </a:r>
          <a:br>
            <a:rPr lang="sv-SE" sz="1800" dirty="0"/>
          </a:br>
          <a:r>
            <a:rPr lang="sv-SE" sz="1800" dirty="0"/>
            <a:t>-Slaget om Skåne- </a:t>
          </a:r>
          <a:r>
            <a:rPr lang="sv-SE" sz="1800" dirty="0" err="1"/>
            <a:t>Future</a:t>
          </a:r>
          <a:endParaRPr lang="sv-SE" sz="1800" dirty="0"/>
        </a:p>
      </dgm:t>
    </dgm:pt>
    <dgm:pt modelId="{44E79160-6578-4377-8CF4-CF856FFBD12D}" type="parTrans" cxnId="{5EBB05CE-4F48-4BA7-8011-14B6F3C7741F}">
      <dgm:prSet/>
      <dgm:spPr/>
      <dgm:t>
        <a:bodyPr/>
        <a:lstStyle/>
        <a:p>
          <a:endParaRPr lang="sv-SE"/>
        </a:p>
      </dgm:t>
    </dgm:pt>
    <dgm:pt modelId="{6E39B278-4337-4469-9955-8CA2AF268DAD}" type="sibTrans" cxnId="{5EBB05CE-4F48-4BA7-8011-14B6F3C7741F}">
      <dgm:prSet/>
      <dgm:spPr/>
      <dgm:t>
        <a:bodyPr/>
        <a:lstStyle/>
        <a:p>
          <a:endParaRPr lang="sv-SE"/>
        </a:p>
      </dgm:t>
    </dgm:pt>
    <dgm:pt modelId="{C30A2D6D-F1F6-4CD6-BE1B-16ACBB59C715}">
      <dgm:prSet phldrT="[Text]" custT="1"/>
      <dgm:spPr/>
      <dgm:t>
        <a:bodyPr/>
        <a:lstStyle/>
        <a:p>
          <a:r>
            <a:rPr lang="sv-SE" sz="1800" dirty="0"/>
            <a:t>-Juniortour div 3</a:t>
          </a:r>
          <a:br>
            <a:rPr lang="sv-SE" sz="2000" dirty="0"/>
          </a:br>
          <a:r>
            <a:rPr lang="sv-SE" sz="2000" dirty="0"/>
            <a:t>-Teen Cup</a:t>
          </a:r>
        </a:p>
        <a:p>
          <a:r>
            <a:rPr lang="sv-SE" sz="2000" dirty="0"/>
            <a:t>- KM</a:t>
          </a:r>
        </a:p>
      </dgm:t>
    </dgm:pt>
    <dgm:pt modelId="{88D170B7-48E3-4B9A-9F01-B2176D584886}" type="parTrans" cxnId="{0B8991C4-06F6-4F81-8E2F-7884E6564774}">
      <dgm:prSet/>
      <dgm:spPr/>
      <dgm:t>
        <a:bodyPr/>
        <a:lstStyle/>
        <a:p>
          <a:endParaRPr lang="sv-SE"/>
        </a:p>
      </dgm:t>
    </dgm:pt>
    <dgm:pt modelId="{545FBF2D-B1C5-457E-8371-725CA8AA71A3}" type="sibTrans" cxnId="{0B8991C4-06F6-4F81-8E2F-7884E6564774}">
      <dgm:prSet/>
      <dgm:spPr/>
      <dgm:t>
        <a:bodyPr/>
        <a:lstStyle/>
        <a:p>
          <a:endParaRPr lang="sv-SE"/>
        </a:p>
      </dgm:t>
    </dgm:pt>
    <dgm:pt modelId="{26EF4F7B-1569-43E0-9A37-AE07766DD4EB}" type="pres">
      <dgm:prSet presAssocID="{321FE50B-AA72-44D8-BBBD-BF58E373785C}" presName="rootnode" presStyleCnt="0">
        <dgm:presLayoutVars>
          <dgm:chMax/>
          <dgm:chPref/>
          <dgm:dir/>
          <dgm:animLvl val="lvl"/>
        </dgm:presLayoutVars>
      </dgm:prSet>
      <dgm:spPr/>
    </dgm:pt>
    <dgm:pt modelId="{73F9FE46-4F23-4439-93DE-1505E38B9F79}" type="pres">
      <dgm:prSet presAssocID="{F292D68E-2312-4B17-9144-7A15906D6693}" presName="composite" presStyleCnt="0"/>
      <dgm:spPr/>
    </dgm:pt>
    <dgm:pt modelId="{41D529CD-865C-4102-9B7C-362D1CCE7394}" type="pres">
      <dgm:prSet presAssocID="{F292D68E-2312-4B17-9144-7A15906D6693}" presName="LShape" presStyleLbl="alignNode1" presStyleIdx="0" presStyleCnt="9"/>
      <dgm:spPr>
        <a:solidFill>
          <a:srgbClr val="92D050"/>
        </a:solidFill>
      </dgm:spPr>
    </dgm:pt>
    <dgm:pt modelId="{72716CFA-DFFB-463C-BD1F-535ACD5A5032}" type="pres">
      <dgm:prSet presAssocID="{F292D68E-2312-4B17-9144-7A15906D6693}" presName="ParentText" presStyleLbl="revTx" presStyleIdx="0" presStyleCnt="5">
        <dgm:presLayoutVars>
          <dgm:chMax val="0"/>
          <dgm:chPref val="0"/>
          <dgm:bulletEnabled val="1"/>
        </dgm:presLayoutVars>
      </dgm:prSet>
      <dgm:spPr/>
    </dgm:pt>
    <dgm:pt modelId="{3C361DD2-AAA0-4F6A-98D2-C9A44FC065A4}" type="pres">
      <dgm:prSet presAssocID="{F292D68E-2312-4B17-9144-7A15906D6693}" presName="Triangle" presStyleLbl="alignNode1" presStyleIdx="1" presStyleCnt="9"/>
      <dgm:spPr>
        <a:solidFill>
          <a:srgbClr val="00B050"/>
        </a:solidFill>
      </dgm:spPr>
    </dgm:pt>
    <dgm:pt modelId="{CA1D7D8F-8561-4C22-944C-EFE38A0C4C6D}" type="pres">
      <dgm:prSet presAssocID="{42118CE6-6E74-4A84-A7B1-BAF58343BE10}" presName="sibTrans" presStyleCnt="0"/>
      <dgm:spPr/>
    </dgm:pt>
    <dgm:pt modelId="{20EAF7AD-E071-48E3-8699-B48B41E5D693}" type="pres">
      <dgm:prSet presAssocID="{42118CE6-6E74-4A84-A7B1-BAF58343BE10}" presName="space" presStyleCnt="0"/>
      <dgm:spPr/>
    </dgm:pt>
    <dgm:pt modelId="{FD161654-77B9-4F32-98B9-C6B810079C4B}" type="pres">
      <dgm:prSet presAssocID="{85F0E0C1-0538-44D4-9799-4C7CDD2DBAEC}" presName="composite" presStyleCnt="0"/>
      <dgm:spPr/>
    </dgm:pt>
    <dgm:pt modelId="{6746DB68-C93C-4E29-B3E8-6EF401716D08}" type="pres">
      <dgm:prSet presAssocID="{85F0E0C1-0538-44D4-9799-4C7CDD2DBAEC}" presName="LShape" presStyleLbl="alignNode1" presStyleIdx="2" presStyleCnt="9"/>
      <dgm:spPr>
        <a:solidFill>
          <a:srgbClr val="00B050"/>
        </a:solidFill>
      </dgm:spPr>
    </dgm:pt>
    <dgm:pt modelId="{E5E9A98F-1FE6-4BEC-8CD1-7AACE9E08445}" type="pres">
      <dgm:prSet presAssocID="{85F0E0C1-0538-44D4-9799-4C7CDD2DBAEC}" presName="ParentText" presStyleLbl="revTx" presStyleIdx="1" presStyleCnt="5">
        <dgm:presLayoutVars>
          <dgm:chMax val="0"/>
          <dgm:chPref val="0"/>
          <dgm:bulletEnabled val="1"/>
        </dgm:presLayoutVars>
      </dgm:prSet>
      <dgm:spPr/>
    </dgm:pt>
    <dgm:pt modelId="{11C7DC87-9C58-4447-9B0B-D6D29A775F51}" type="pres">
      <dgm:prSet presAssocID="{85F0E0C1-0538-44D4-9799-4C7CDD2DBAEC}" presName="Triangle" presStyleLbl="alignNode1" presStyleIdx="3" presStyleCnt="9"/>
      <dgm:spPr/>
    </dgm:pt>
    <dgm:pt modelId="{D87D36B3-1D5B-4CE3-8ED6-4BDB5266E326}" type="pres">
      <dgm:prSet presAssocID="{6E4622FD-87BA-425F-95B6-CFEBB99703C4}" presName="sibTrans" presStyleCnt="0"/>
      <dgm:spPr/>
    </dgm:pt>
    <dgm:pt modelId="{FF23D42B-A26A-4DB6-B726-C1B877E7DF5F}" type="pres">
      <dgm:prSet presAssocID="{6E4622FD-87BA-425F-95B6-CFEBB99703C4}" presName="space" presStyleCnt="0"/>
      <dgm:spPr/>
    </dgm:pt>
    <dgm:pt modelId="{9C78CECF-F94F-40BD-97D9-95D36959601A}" type="pres">
      <dgm:prSet presAssocID="{C30A2D6D-F1F6-4CD6-BE1B-16ACBB59C715}" presName="composite" presStyleCnt="0"/>
      <dgm:spPr/>
    </dgm:pt>
    <dgm:pt modelId="{F6E3606E-0E7E-45B6-8D76-595B556F109F}" type="pres">
      <dgm:prSet presAssocID="{C30A2D6D-F1F6-4CD6-BE1B-16ACBB59C715}" presName="LShape" presStyleLbl="alignNode1" presStyleIdx="4" presStyleCnt="9"/>
      <dgm:spPr>
        <a:solidFill>
          <a:srgbClr val="0070C0"/>
        </a:solidFill>
        <a:ln>
          <a:solidFill>
            <a:srgbClr val="00B0F0"/>
          </a:solidFill>
        </a:ln>
      </dgm:spPr>
    </dgm:pt>
    <dgm:pt modelId="{3A5430E0-C70B-45F8-BDB4-C8B5021F3364}" type="pres">
      <dgm:prSet presAssocID="{C30A2D6D-F1F6-4CD6-BE1B-16ACBB59C715}" presName="ParentText" presStyleLbl="revTx" presStyleIdx="2" presStyleCnt="5" custScaleX="131470" custLinFactNeighborX="13890">
        <dgm:presLayoutVars>
          <dgm:chMax val="0"/>
          <dgm:chPref val="0"/>
          <dgm:bulletEnabled val="1"/>
        </dgm:presLayoutVars>
      </dgm:prSet>
      <dgm:spPr/>
    </dgm:pt>
    <dgm:pt modelId="{68E5A3D7-65C7-464D-98BE-DBAE056DA907}" type="pres">
      <dgm:prSet presAssocID="{C30A2D6D-F1F6-4CD6-BE1B-16ACBB59C715}" presName="Triangle" presStyleLbl="alignNode1" presStyleIdx="5" presStyleCnt="9"/>
      <dgm:spPr>
        <a:solidFill>
          <a:srgbClr val="FF0000"/>
        </a:solidFill>
      </dgm:spPr>
    </dgm:pt>
    <dgm:pt modelId="{F7B0C07C-F106-4795-844D-27606BCAE021}" type="pres">
      <dgm:prSet presAssocID="{545FBF2D-B1C5-457E-8371-725CA8AA71A3}" presName="sibTrans" presStyleCnt="0"/>
      <dgm:spPr/>
    </dgm:pt>
    <dgm:pt modelId="{99C7106E-6592-4CED-99D0-2954BF3E8863}" type="pres">
      <dgm:prSet presAssocID="{545FBF2D-B1C5-457E-8371-725CA8AA71A3}" presName="space" presStyleCnt="0"/>
      <dgm:spPr/>
    </dgm:pt>
    <dgm:pt modelId="{B2418BED-27D4-48CB-9328-CA2FBBFA88A4}" type="pres">
      <dgm:prSet presAssocID="{62C6C5F4-AFBE-41DF-B77D-425BB15CFC69}" presName="composite" presStyleCnt="0"/>
      <dgm:spPr/>
    </dgm:pt>
    <dgm:pt modelId="{9017D445-1DBE-4CAB-A2B0-03FCCF21C5F1}" type="pres">
      <dgm:prSet presAssocID="{62C6C5F4-AFBE-41DF-B77D-425BB15CFC69}" presName="LShape" presStyleLbl="alignNode1" presStyleIdx="6" presStyleCnt="9"/>
      <dgm:spPr>
        <a:solidFill>
          <a:srgbClr val="FF0000">
            <a:alpha val="72157"/>
          </a:srgbClr>
        </a:solidFill>
      </dgm:spPr>
    </dgm:pt>
    <dgm:pt modelId="{C64E49D7-7B74-4BAD-AF86-0D7FDDA85F6E}" type="pres">
      <dgm:prSet presAssocID="{62C6C5F4-AFBE-41DF-B77D-425BB15CFC69}" presName="ParentText" presStyleLbl="revTx" presStyleIdx="3" presStyleCnt="5" custScaleX="101888">
        <dgm:presLayoutVars>
          <dgm:chMax val="0"/>
          <dgm:chPref val="0"/>
          <dgm:bulletEnabled val="1"/>
        </dgm:presLayoutVars>
      </dgm:prSet>
      <dgm:spPr/>
    </dgm:pt>
    <dgm:pt modelId="{621A90B4-5782-474B-BD5A-1C02B3014A3F}" type="pres">
      <dgm:prSet presAssocID="{62C6C5F4-AFBE-41DF-B77D-425BB15CFC69}" presName="Triangle" presStyleLbl="alignNode1" presStyleIdx="7" presStyleCnt="9"/>
      <dgm:spPr>
        <a:solidFill>
          <a:srgbClr val="C00000"/>
        </a:solidFill>
      </dgm:spPr>
    </dgm:pt>
    <dgm:pt modelId="{5A517D32-84DD-416D-B3B5-92958493FF8F}" type="pres">
      <dgm:prSet presAssocID="{6E39B278-4337-4469-9955-8CA2AF268DAD}" presName="sibTrans" presStyleCnt="0"/>
      <dgm:spPr/>
    </dgm:pt>
    <dgm:pt modelId="{84A32259-6C09-4DD6-B699-9916463AED33}" type="pres">
      <dgm:prSet presAssocID="{6E39B278-4337-4469-9955-8CA2AF268DAD}" presName="space" presStyleCnt="0"/>
      <dgm:spPr/>
    </dgm:pt>
    <dgm:pt modelId="{031116F5-1961-422D-8B26-5853E7459ED5}" type="pres">
      <dgm:prSet presAssocID="{EED4C6FD-C9B8-4421-BD9F-E5EEFDA56733}" presName="composite" presStyleCnt="0"/>
      <dgm:spPr/>
    </dgm:pt>
    <dgm:pt modelId="{0C4B0B0F-7647-477D-9EC9-F3E57744846B}" type="pres">
      <dgm:prSet presAssocID="{EED4C6FD-C9B8-4421-BD9F-E5EEFDA56733}" presName="LShape" presStyleLbl="alignNode1" presStyleIdx="8" presStyleCnt="9"/>
      <dgm:spPr>
        <a:solidFill>
          <a:srgbClr val="C00000"/>
        </a:solidFill>
      </dgm:spPr>
    </dgm:pt>
    <dgm:pt modelId="{FFD4B701-3549-4E6D-A41C-41BEB7750D94}" type="pres">
      <dgm:prSet presAssocID="{EED4C6FD-C9B8-4421-BD9F-E5EEFDA56733}" presName="ParentText" presStyleLbl="revTx" presStyleIdx="4" presStyleCnt="5" custScaleX="106485">
        <dgm:presLayoutVars>
          <dgm:chMax val="0"/>
          <dgm:chPref val="0"/>
          <dgm:bulletEnabled val="1"/>
        </dgm:presLayoutVars>
      </dgm:prSet>
      <dgm:spPr/>
    </dgm:pt>
  </dgm:ptLst>
  <dgm:cxnLst>
    <dgm:cxn modelId="{968AA934-D5FC-4DF5-AD8C-8AD1777CB7CF}" type="presOf" srcId="{C30A2D6D-F1F6-4CD6-BE1B-16ACBB59C715}" destId="{3A5430E0-C70B-45F8-BDB4-C8B5021F3364}" srcOrd="0" destOrd="0" presId="urn:microsoft.com/office/officeart/2009/3/layout/StepUpProcess"/>
    <dgm:cxn modelId="{EBD4873A-60FF-4BB2-B0D4-8973E67C54D5}" type="presOf" srcId="{62C6C5F4-AFBE-41DF-B77D-425BB15CFC69}" destId="{C64E49D7-7B74-4BAD-AF86-0D7FDDA85F6E}" srcOrd="0" destOrd="0" presId="urn:microsoft.com/office/officeart/2009/3/layout/StepUpProcess"/>
    <dgm:cxn modelId="{78EAB363-ADB7-4028-9EE9-9027ABC1B2B0}" srcId="{321FE50B-AA72-44D8-BBBD-BF58E373785C}" destId="{EED4C6FD-C9B8-4421-BD9F-E5EEFDA56733}" srcOrd="4" destOrd="0" parTransId="{E12D85F4-A3A1-45AF-B6CA-BBB9F82251C1}" sibTransId="{FFA4E165-A97E-48B4-8A43-C057222EDCEF}"/>
    <dgm:cxn modelId="{E8B71E66-28BF-448D-8C59-200969985A0A}" type="presOf" srcId="{EED4C6FD-C9B8-4421-BD9F-E5EEFDA56733}" destId="{FFD4B701-3549-4E6D-A41C-41BEB7750D94}" srcOrd="0" destOrd="0" presId="urn:microsoft.com/office/officeart/2009/3/layout/StepUpProcess"/>
    <dgm:cxn modelId="{CBD1637E-93E4-4866-8397-E97B1696C265}" type="presOf" srcId="{F292D68E-2312-4B17-9144-7A15906D6693}" destId="{72716CFA-DFFB-463C-BD1F-535ACD5A5032}" srcOrd="0" destOrd="0" presId="urn:microsoft.com/office/officeart/2009/3/layout/StepUpProcess"/>
    <dgm:cxn modelId="{465E4B87-65A1-4EF1-BE9C-5C9F343F4659}" srcId="{321FE50B-AA72-44D8-BBBD-BF58E373785C}" destId="{F292D68E-2312-4B17-9144-7A15906D6693}" srcOrd="0" destOrd="0" parTransId="{9ED0D530-55A1-43BE-A6EC-47D1F2EDD5F2}" sibTransId="{42118CE6-6E74-4A84-A7B1-BAF58343BE10}"/>
    <dgm:cxn modelId="{18071CB2-09E8-486B-9883-3C1A92EE125B}" type="presOf" srcId="{85F0E0C1-0538-44D4-9799-4C7CDD2DBAEC}" destId="{E5E9A98F-1FE6-4BEC-8CD1-7AACE9E08445}" srcOrd="0" destOrd="0" presId="urn:microsoft.com/office/officeart/2009/3/layout/StepUpProcess"/>
    <dgm:cxn modelId="{1DEC9BC1-AEAA-4370-BA9C-FE8EEDC78CF5}" srcId="{321FE50B-AA72-44D8-BBBD-BF58E373785C}" destId="{85F0E0C1-0538-44D4-9799-4C7CDD2DBAEC}" srcOrd="1" destOrd="0" parTransId="{537CC92C-AECA-4D61-9BDA-A807660794A9}" sibTransId="{6E4622FD-87BA-425F-95B6-CFEBB99703C4}"/>
    <dgm:cxn modelId="{0B8991C4-06F6-4F81-8E2F-7884E6564774}" srcId="{321FE50B-AA72-44D8-BBBD-BF58E373785C}" destId="{C30A2D6D-F1F6-4CD6-BE1B-16ACBB59C715}" srcOrd="2" destOrd="0" parTransId="{88D170B7-48E3-4B9A-9F01-B2176D584886}" sibTransId="{545FBF2D-B1C5-457E-8371-725CA8AA71A3}"/>
    <dgm:cxn modelId="{DD38B8C7-94EF-4343-AECF-C75142FF16B0}" type="presOf" srcId="{321FE50B-AA72-44D8-BBBD-BF58E373785C}" destId="{26EF4F7B-1569-43E0-9A37-AE07766DD4EB}" srcOrd="0" destOrd="0" presId="urn:microsoft.com/office/officeart/2009/3/layout/StepUpProcess"/>
    <dgm:cxn modelId="{5EBB05CE-4F48-4BA7-8011-14B6F3C7741F}" srcId="{321FE50B-AA72-44D8-BBBD-BF58E373785C}" destId="{62C6C5F4-AFBE-41DF-B77D-425BB15CFC69}" srcOrd="3" destOrd="0" parTransId="{44E79160-6578-4377-8CF4-CF856FFBD12D}" sibTransId="{6E39B278-4337-4469-9955-8CA2AF268DAD}"/>
    <dgm:cxn modelId="{D7FC6C6B-FD9B-4CE4-B1BA-403818588680}" type="presParOf" srcId="{26EF4F7B-1569-43E0-9A37-AE07766DD4EB}" destId="{73F9FE46-4F23-4439-93DE-1505E38B9F79}" srcOrd="0" destOrd="0" presId="urn:microsoft.com/office/officeart/2009/3/layout/StepUpProcess"/>
    <dgm:cxn modelId="{77D7A4A9-3356-49A2-97B8-FC24F650C04F}" type="presParOf" srcId="{73F9FE46-4F23-4439-93DE-1505E38B9F79}" destId="{41D529CD-865C-4102-9B7C-362D1CCE7394}" srcOrd="0" destOrd="0" presId="urn:microsoft.com/office/officeart/2009/3/layout/StepUpProcess"/>
    <dgm:cxn modelId="{510102E1-15AE-4447-8CA5-C28868E84AFC}" type="presParOf" srcId="{73F9FE46-4F23-4439-93DE-1505E38B9F79}" destId="{72716CFA-DFFB-463C-BD1F-535ACD5A5032}" srcOrd="1" destOrd="0" presId="urn:microsoft.com/office/officeart/2009/3/layout/StepUpProcess"/>
    <dgm:cxn modelId="{2E42D904-E41F-41B5-AFD4-0AA78D327A74}" type="presParOf" srcId="{73F9FE46-4F23-4439-93DE-1505E38B9F79}" destId="{3C361DD2-AAA0-4F6A-98D2-C9A44FC065A4}" srcOrd="2" destOrd="0" presId="urn:microsoft.com/office/officeart/2009/3/layout/StepUpProcess"/>
    <dgm:cxn modelId="{5AAE9A75-1086-4CDB-B79B-FD9CFCBDF3E6}" type="presParOf" srcId="{26EF4F7B-1569-43E0-9A37-AE07766DD4EB}" destId="{CA1D7D8F-8561-4C22-944C-EFE38A0C4C6D}" srcOrd="1" destOrd="0" presId="urn:microsoft.com/office/officeart/2009/3/layout/StepUpProcess"/>
    <dgm:cxn modelId="{5F111CA8-AD73-496D-8103-70622B22B4C5}" type="presParOf" srcId="{CA1D7D8F-8561-4C22-944C-EFE38A0C4C6D}" destId="{20EAF7AD-E071-48E3-8699-B48B41E5D693}" srcOrd="0" destOrd="0" presId="urn:microsoft.com/office/officeart/2009/3/layout/StepUpProcess"/>
    <dgm:cxn modelId="{C894A559-09CD-4955-90ED-56BD2294C5FF}" type="presParOf" srcId="{26EF4F7B-1569-43E0-9A37-AE07766DD4EB}" destId="{FD161654-77B9-4F32-98B9-C6B810079C4B}" srcOrd="2" destOrd="0" presId="urn:microsoft.com/office/officeart/2009/3/layout/StepUpProcess"/>
    <dgm:cxn modelId="{9EB6189F-95BE-4CAA-B611-0E620A7FDBF9}" type="presParOf" srcId="{FD161654-77B9-4F32-98B9-C6B810079C4B}" destId="{6746DB68-C93C-4E29-B3E8-6EF401716D08}" srcOrd="0" destOrd="0" presId="urn:microsoft.com/office/officeart/2009/3/layout/StepUpProcess"/>
    <dgm:cxn modelId="{36C3D4C7-CAA9-4F40-877B-89C060103606}" type="presParOf" srcId="{FD161654-77B9-4F32-98B9-C6B810079C4B}" destId="{E5E9A98F-1FE6-4BEC-8CD1-7AACE9E08445}" srcOrd="1" destOrd="0" presId="urn:microsoft.com/office/officeart/2009/3/layout/StepUpProcess"/>
    <dgm:cxn modelId="{BE132D18-BD91-4ED7-B1B4-DCF11A9DBD5A}" type="presParOf" srcId="{FD161654-77B9-4F32-98B9-C6B810079C4B}" destId="{11C7DC87-9C58-4447-9B0B-D6D29A775F51}" srcOrd="2" destOrd="0" presId="urn:microsoft.com/office/officeart/2009/3/layout/StepUpProcess"/>
    <dgm:cxn modelId="{C9776661-44A1-4A9F-8CE0-C1F25EB1EC6D}" type="presParOf" srcId="{26EF4F7B-1569-43E0-9A37-AE07766DD4EB}" destId="{D87D36B3-1D5B-4CE3-8ED6-4BDB5266E326}" srcOrd="3" destOrd="0" presId="urn:microsoft.com/office/officeart/2009/3/layout/StepUpProcess"/>
    <dgm:cxn modelId="{6D0F4859-7D75-4BC6-BF72-388E0952F8C3}" type="presParOf" srcId="{D87D36B3-1D5B-4CE3-8ED6-4BDB5266E326}" destId="{FF23D42B-A26A-4DB6-B726-C1B877E7DF5F}" srcOrd="0" destOrd="0" presId="urn:microsoft.com/office/officeart/2009/3/layout/StepUpProcess"/>
    <dgm:cxn modelId="{65430FBB-DC69-4390-A2FA-30A843AB4E78}" type="presParOf" srcId="{26EF4F7B-1569-43E0-9A37-AE07766DD4EB}" destId="{9C78CECF-F94F-40BD-97D9-95D36959601A}" srcOrd="4" destOrd="0" presId="urn:microsoft.com/office/officeart/2009/3/layout/StepUpProcess"/>
    <dgm:cxn modelId="{A3A77A6E-2BE4-4FDA-818A-7B266360E38D}" type="presParOf" srcId="{9C78CECF-F94F-40BD-97D9-95D36959601A}" destId="{F6E3606E-0E7E-45B6-8D76-595B556F109F}" srcOrd="0" destOrd="0" presId="urn:microsoft.com/office/officeart/2009/3/layout/StepUpProcess"/>
    <dgm:cxn modelId="{2DF08480-0535-4BEE-AC9A-8D2C549E2BFD}" type="presParOf" srcId="{9C78CECF-F94F-40BD-97D9-95D36959601A}" destId="{3A5430E0-C70B-45F8-BDB4-C8B5021F3364}" srcOrd="1" destOrd="0" presId="urn:microsoft.com/office/officeart/2009/3/layout/StepUpProcess"/>
    <dgm:cxn modelId="{AED287E8-BBB3-4741-9BCE-1D0E05E6DAED}" type="presParOf" srcId="{9C78CECF-F94F-40BD-97D9-95D36959601A}" destId="{68E5A3D7-65C7-464D-98BE-DBAE056DA907}" srcOrd="2" destOrd="0" presId="urn:microsoft.com/office/officeart/2009/3/layout/StepUpProcess"/>
    <dgm:cxn modelId="{6BE63E0C-B74E-4B72-88C3-C6520459EF6E}" type="presParOf" srcId="{26EF4F7B-1569-43E0-9A37-AE07766DD4EB}" destId="{F7B0C07C-F106-4795-844D-27606BCAE021}" srcOrd="5" destOrd="0" presId="urn:microsoft.com/office/officeart/2009/3/layout/StepUpProcess"/>
    <dgm:cxn modelId="{4CD04913-C39F-4EA6-AF06-F70D72649CD1}" type="presParOf" srcId="{F7B0C07C-F106-4795-844D-27606BCAE021}" destId="{99C7106E-6592-4CED-99D0-2954BF3E8863}" srcOrd="0" destOrd="0" presId="urn:microsoft.com/office/officeart/2009/3/layout/StepUpProcess"/>
    <dgm:cxn modelId="{B3F620EA-078F-48F1-853E-EB4BF1658071}" type="presParOf" srcId="{26EF4F7B-1569-43E0-9A37-AE07766DD4EB}" destId="{B2418BED-27D4-48CB-9328-CA2FBBFA88A4}" srcOrd="6" destOrd="0" presId="urn:microsoft.com/office/officeart/2009/3/layout/StepUpProcess"/>
    <dgm:cxn modelId="{B5C387B6-7974-49A6-8839-1CB6E39CC3FC}" type="presParOf" srcId="{B2418BED-27D4-48CB-9328-CA2FBBFA88A4}" destId="{9017D445-1DBE-4CAB-A2B0-03FCCF21C5F1}" srcOrd="0" destOrd="0" presId="urn:microsoft.com/office/officeart/2009/3/layout/StepUpProcess"/>
    <dgm:cxn modelId="{102D05F6-5430-4353-8C0C-685DEBA0E4B5}" type="presParOf" srcId="{B2418BED-27D4-48CB-9328-CA2FBBFA88A4}" destId="{C64E49D7-7B74-4BAD-AF86-0D7FDDA85F6E}" srcOrd="1" destOrd="0" presId="urn:microsoft.com/office/officeart/2009/3/layout/StepUpProcess"/>
    <dgm:cxn modelId="{F24810F3-486F-42BF-8952-58AED7D661B1}" type="presParOf" srcId="{B2418BED-27D4-48CB-9328-CA2FBBFA88A4}" destId="{621A90B4-5782-474B-BD5A-1C02B3014A3F}" srcOrd="2" destOrd="0" presId="urn:microsoft.com/office/officeart/2009/3/layout/StepUpProcess"/>
    <dgm:cxn modelId="{8A9EA3F1-468E-4322-A70D-5A4BEAEB47F2}" type="presParOf" srcId="{26EF4F7B-1569-43E0-9A37-AE07766DD4EB}" destId="{5A517D32-84DD-416D-B3B5-92958493FF8F}" srcOrd="7" destOrd="0" presId="urn:microsoft.com/office/officeart/2009/3/layout/StepUpProcess"/>
    <dgm:cxn modelId="{C8C38ED9-2EC4-4C47-B709-45FA7481A849}" type="presParOf" srcId="{5A517D32-84DD-416D-B3B5-92958493FF8F}" destId="{84A32259-6C09-4DD6-B699-9916463AED33}" srcOrd="0" destOrd="0" presId="urn:microsoft.com/office/officeart/2009/3/layout/StepUpProcess"/>
    <dgm:cxn modelId="{28070F6E-B8E5-4DF1-B67A-586424078C07}" type="presParOf" srcId="{26EF4F7B-1569-43E0-9A37-AE07766DD4EB}" destId="{031116F5-1961-422D-8B26-5853E7459ED5}" srcOrd="8" destOrd="0" presId="urn:microsoft.com/office/officeart/2009/3/layout/StepUpProcess"/>
    <dgm:cxn modelId="{E5770485-D3AD-4182-865E-F5C679A8EB36}" type="presParOf" srcId="{031116F5-1961-422D-8B26-5853E7459ED5}" destId="{0C4B0B0F-7647-477D-9EC9-F3E57744846B}" srcOrd="0" destOrd="0" presId="urn:microsoft.com/office/officeart/2009/3/layout/StepUpProcess"/>
    <dgm:cxn modelId="{EF310A9C-C142-4E42-947F-F868E0A36795}" type="presParOf" srcId="{031116F5-1961-422D-8B26-5853E7459ED5}" destId="{FFD4B701-3549-4E6D-A41C-41BEB7750D9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529CD-865C-4102-9B7C-362D1CCE7394}">
      <dsp:nvSpPr>
        <dsp:cNvPr id="0" name=""/>
        <dsp:cNvSpPr/>
      </dsp:nvSpPr>
      <dsp:spPr>
        <a:xfrm rot="5400000">
          <a:off x="438635" y="3171391"/>
          <a:ext cx="1314602" cy="2187468"/>
        </a:xfrm>
        <a:prstGeom prst="corner">
          <a:avLst>
            <a:gd name="adj1" fmla="val 16120"/>
            <a:gd name="adj2" fmla="val 16110"/>
          </a:avLst>
        </a:prstGeom>
        <a:solidFill>
          <a:srgbClr val="92D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716CFA-DFFB-463C-BD1F-535ACD5A5032}">
      <dsp:nvSpPr>
        <dsp:cNvPr id="0" name=""/>
        <dsp:cNvSpPr/>
      </dsp:nvSpPr>
      <dsp:spPr>
        <a:xfrm>
          <a:off x="219195" y="3824972"/>
          <a:ext cx="1974858" cy="17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-Haverdal Junior </a:t>
          </a:r>
          <a:r>
            <a:rPr lang="sv-SE" sz="1800" kern="1200" dirty="0" err="1"/>
            <a:t>matchplay</a:t>
          </a:r>
          <a:r>
            <a:rPr lang="sv-SE" sz="1800" kern="1200" dirty="0"/>
            <a:t> cup </a:t>
          </a:r>
          <a:br>
            <a:rPr lang="sv-SE" sz="1800" kern="1200" dirty="0"/>
          </a:br>
          <a:r>
            <a:rPr lang="sv-SE" sz="1800" kern="1200" dirty="0"/>
            <a:t>-Halland junior Cup</a:t>
          </a:r>
        </a:p>
      </dsp:txBody>
      <dsp:txXfrm>
        <a:off x="219195" y="3824972"/>
        <a:ext cx="1974858" cy="1731079"/>
      </dsp:txXfrm>
    </dsp:sp>
    <dsp:sp modelId="{3C361DD2-AAA0-4F6A-98D2-C9A44FC065A4}">
      <dsp:nvSpPr>
        <dsp:cNvPr id="0" name=""/>
        <dsp:cNvSpPr/>
      </dsp:nvSpPr>
      <dsp:spPr>
        <a:xfrm>
          <a:off x="1821439" y="3010347"/>
          <a:ext cx="372614" cy="372614"/>
        </a:xfrm>
        <a:prstGeom prst="triangle">
          <a:avLst>
            <a:gd name="adj" fmla="val 10000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46DB68-C93C-4E29-B3E8-6EF401716D08}">
      <dsp:nvSpPr>
        <dsp:cNvPr id="0" name=""/>
        <dsp:cNvSpPr/>
      </dsp:nvSpPr>
      <dsp:spPr>
        <a:xfrm rot="5400000">
          <a:off x="2856248" y="2573150"/>
          <a:ext cx="1314602" cy="2187468"/>
        </a:xfrm>
        <a:prstGeom prst="corner">
          <a:avLst>
            <a:gd name="adj1" fmla="val 16120"/>
            <a:gd name="adj2" fmla="val 16110"/>
          </a:avLst>
        </a:prstGeom>
        <a:solidFill>
          <a:srgbClr val="00B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E9A98F-1FE6-4BEC-8CD1-7AACE9E08445}">
      <dsp:nvSpPr>
        <dsp:cNvPr id="0" name=""/>
        <dsp:cNvSpPr/>
      </dsp:nvSpPr>
      <dsp:spPr>
        <a:xfrm>
          <a:off x="2636808" y="3226732"/>
          <a:ext cx="1974858" cy="17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-Hallandstouren</a:t>
          </a:r>
        </a:p>
        <a:p>
          <a:pPr marL="0" lvl="0" indent="0" algn="l" defTabSz="711200">
            <a:lnSpc>
              <a:spcPct val="90000"/>
            </a:lnSpc>
            <a:spcBef>
              <a:spcPct val="0"/>
            </a:spcBef>
            <a:spcAft>
              <a:spcPct val="35000"/>
            </a:spcAft>
            <a:buNone/>
          </a:pPr>
          <a:r>
            <a:rPr lang="sv-SE" sz="1600" kern="1200" dirty="0"/>
            <a:t>-PUMA- Sportringen</a:t>
          </a:r>
          <a:br>
            <a:rPr lang="sv-SE" sz="1600" kern="1200" dirty="0"/>
          </a:br>
          <a:r>
            <a:rPr lang="sv-SE" sz="1600" kern="1200" dirty="0"/>
            <a:t>-</a:t>
          </a:r>
          <a:r>
            <a:rPr lang="sv-SE" sz="1600" kern="1200" dirty="0" err="1"/>
            <a:t>Ringenäs</a:t>
          </a:r>
          <a:r>
            <a:rPr lang="sv-SE" sz="1600" kern="1200" dirty="0"/>
            <a:t> juniortour</a:t>
          </a:r>
        </a:p>
      </dsp:txBody>
      <dsp:txXfrm>
        <a:off x="2636808" y="3226732"/>
        <a:ext cx="1974858" cy="1731079"/>
      </dsp:txXfrm>
    </dsp:sp>
    <dsp:sp modelId="{11C7DC87-9C58-4447-9B0B-D6D29A775F51}">
      <dsp:nvSpPr>
        <dsp:cNvPr id="0" name=""/>
        <dsp:cNvSpPr/>
      </dsp:nvSpPr>
      <dsp:spPr>
        <a:xfrm>
          <a:off x="4239052" y="2412106"/>
          <a:ext cx="372614" cy="37261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E3606E-0E7E-45B6-8D76-595B556F109F}">
      <dsp:nvSpPr>
        <dsp:cNvPr id="0" name=""/>
        <dsp:cNvSpPr/>
      </dsp:nvSpPr>
      <dsp:spPr>
        <a:xfrm rot="5400000">
          <a:off x="5367611" y="1974909"/>
          <a:ext cx="1314602" cy="2187468"/>
        </a:xfrm>
        <a:prstGeom prst="corner">
          <a:avLst>
            <a:gd name="adj1" fmla="val 16120"/>
            <a:gd name="adj2" fmla="val 16110"/>
          </a:avLst>
        </a:prstGeom>
        <a:solidFill>
          <a:srgbClr val="0070C0"/>
        </a:solidFill>
        <a:ln w="1270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5430E0-C70B-45F8-BDB4-C8B5021F3364}">
      <dsp:nvSpPr>
        <dsp:cNvPr id="0" name=""/>
        <dsp:cNvSpPr/>
      </dsp:nvSpPr>
      <dsp:spPr>
        <a:xfrm>
          <a:off x="5111735" y="2628491"/>
          <a:ext cx="2596346" cy="17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-Juniortour div 3</a:t>
          </a:r>
          <a:br>
            <a:rPr lang="sv-SE" sz="2000" kern="1200" dirty="0"/>
          </a:br>
          <a:r>
            <a:rPr lang="sv-SE" sz="2000" kern="1200" dirty="0"/>
            <a:t>-Teen Cup</a:t>
          </a:r>
        </a:p>
        <a:p>
          <a:pPr marL="0" lvl="0" indent="0" algn="l" defTabSz="800100">
            <a:lnSpc>
              <a:spcPct val="90000"/>
            </a:lnSpc>
            <a:spcBef>
              <a:spcPct val="0"/>
            </a:spcBef>
            <a:spcAft>
              <a:spcPct val="35000"/>
            </a:spcAft>
            <a:buNone/>
          </a:pPr>
          <a:r>
            <a:rPr lang="sv-SE" sz="2000" kern="1200" dirty="0"/>
            <a:t>- KM</a:t>
          </a:r>
        </a:p>
      </dsp:txBody>
      <dsp:txXfrm>
        <a:off x="5111735" y="2628491"/>
        <a:ext cx="2596346" cy="1731079"/>
      </dsp:txXfrm>
    </dsp:sp>
    <dsp:sp modelId="{68E5A3D7-65C7-464D-98BE-DBAE056DA907}">
      <dsp:nvSpPr>
        <dsp:cNvPr id="0" name=""/>
        <dsp:cNvSpPr/>
      </dsp:nvSpPr>
      <dsp:spPr>
        <a:xfrm>
          <a:off x="6750415" y="1813866"/>
          <a:ext cx="372614" cy="372614"/>
        </a:xfrm>
        <a:prstGeom prst="triangle">
          <a:avLst>
            <a:gd name="adj" fmla="val 100000"/>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17D445-1DBE-4CAB-A2B0-03FCCF21C5F1}">
      <dsp:nvSpPr>
        <dsp:cNvPr id="0" name=""/>
        <dsp:cNvSpPr/>
      </dsp:nvSpPr>
      <dsp:spPr>
        <a:xfrm rot="5400000">
          <a:off x="7691473" y="1376669"/>
          <a:ext cx="1314602" cy="2187468"/>
        </a:xfrm>
        <a:prstGeom prst="corner">
          <a:avLst>
            <a:gd name="adj1" fmla="val 16120"/>
            <a:gd name="adj2" fmla="val 16110"/>
          </a:avLst>
        </a:prstGeom>
        <a:solidFill>
          <a:srgbClr val="FF0000">
            <a:alpha val="72157"/>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4E49D7-7B74-4BAD-AF86-0D7FDDA85F6E}">
      <dsp:nvSpPr>
        <dsp:cNvPr id="0" name=""/>
        <dsp:cNvSpPr/>
      </dsp:nvSpPr>
      <dsp:spPr>
        <a:xfrm>
          <a:off x="7453391" y="2030250"/>
          <a:ext cx="2012143" cy="17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-Juniortour div 1-2</a:t>
          </a:r>
          <a:br>
            <a:rPr lang="sv-SE" sz="1800" kern="1200" dirty="0"/>
          </a:br>
          <a:r>
            <a:rPr lang="sv-SE" sz="1800" kern="1200" dirty="0"/>
            <a:t>-Slaget om GBG</a:t>
          </a:r>
          <a:br>
            <a:rPr lang="sv-SE" sz="1800" kern="1200" dirty="0"/>
          </a:br>
          <a:r>
            <a:rPr lang="sv-SE" sz="1800" kern="1200" dirty="0"/>
            <a:t>-Slaget om Skåne- </a:t>
          </a:r>
          <a:r>
            <a:rPr lang="sv-SE" sz="1800" kern="1200" dirty="0" err="1"/>
            <a:t>Future</a:t>
          </a:r>
          <a:endParaRPr lang="sv-SE" sz="1800" kern="1200" dirty="0"/>
        </a:p>
      </dsp:txBody>
      <dsp:txXfrm>
        <a:off x="7453391" y="2030250"/>
        <a:ext cx="2012143" cy="1731079"/>
      </dsp:txXfrm>
    </dsp:sp>
    <dsp:sp modelId="{621A90B4-5782-474B-BD5A-1C02B3014A3F}">
      <dsp:nvSpPr>
        <dsp:cNvPr id="0" name=""/>
        <dsp:cNvSpPr/>
      </dsp:nvSpPr>
      <dsp:spPr>
        <a:xfrm>
          <a:off x="9074277" y="1215625"/>
          <a:ext cx="372614" cy="372614"/>
        </a:xfrm>
        <a:prstGeom prst="triangle">
          <a:avLst>
            <a:gd name="adj" fmla="val 100000"/>
          </a:avLst>
        </a:prstGeom>
        <a:solidFill>
          <a:srgbClr val="C0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4B0B0F-7647-477D-9EC9-F3E57744846B}">
      <dsp:nvSpPr>
        <dsp:cNvPr id="0" name=""/>
        <dsp:cNvSpPr/>
      </dsp:nvSpPr>
      <dsp:spPr>
        <a:xfrm rot="5400000">
          <a:off x="10109086" y="778428"/>
          <a:ext cx="1314602" cy="2187468"/>
        </a:xfrm>
        <a:prstGeom prst="corner">
          <a:avLst>
            <a:gd name="adj1" fmla="val 16120"/>
            <a:gd name="adj2" fmla="val 16110"/>
          </a:avLst>
        </a:prstGeom>
        <a:solidFill>
          <a:srgbClr val="C0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D4B701-3549-4E6D-A41C-41BEB7750D94}">
      <dsp:nvSpPr>
        <dsp:cNvPr id="0" name=""/>
        <dsp:cNvSpPr/>
      </dsp:nvSpPr>
      <dsp:spPr>
        <a:xfrm>
          <a:off x="9825612" y="1432010"/>
          <a:ext cx="2102928" cy="17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sv-SE" sz="2000" kern="1200" dirty="0"/>
            <a:t>-Juniortour Elit</a:t>
          </a:r>
          <a:br>
            <a:rPr lang="sv-SE" sz="2000" kern="1200" dirty="0"/>
          </a:br>
          <a:r>
            <a:rPr lang="sv-SE" sz="2000" kern="1200" dirty="0"/>
            <a:t>-JMI</a:t>
          </a:r>
          <a:br>
            <a:rPr lang="sv-SE" sz="2000" kern="1200" dirty="0"/>
          </a:br>
          <a:r>
            <a:rPr lang="sv-SE" sz="2000" kern="1200" dirty="0"/>
            <a:t>-Slaget om Skåne-Elit</a:t>
          </a:r>
          <a:br>
            <a:rPr lang="sv-SE" sz="2200" kern="1200" dirty="0"/>
          </a:br>
          <a:endParaRPr lang="sv-SE" sz="2200" kern="1200" dirty="0"/>
        </a:p>
      </dsp:txBody>
      <dsp:txXfrm>
        <a:off x="9825612" y="1432010"/>
        <a:ext cx="2102928" cy="1731079"/>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2FEDE1-5CC2-4377-A5D2-7740AFAE464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DC27B03-504E-4560-972A-C0FB8CA892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6DB93C1-78FB-40DE-A490-74B7B1986E13}"/>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C971B850-990A-4927-80C5-95B2CE055F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DBF7728-9641-4D4F-8FD6-EBCF21455C94}"/>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178824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38B85D-6400-4D66-B8E6-5DC5C98D37A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EC533B9-CC3F-4736-9BE9-9A7EDFFB837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B7144C3-A36B-40C4-ACC7-067BD89F0AD8}"/>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272F7FC4-BC9B-440D-9322-4751EACCEB2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7491B44-2A02-46E4-88F1-82692C362017}"/>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349113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AA12591-BF07-4387-B34F-78455CCB0BD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3CF08B0-D3B9-43C4-99F9-5C0445AF5D1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F99B0C8-85DC-4171-A56B-465B3EB92BE1}"/>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0B0F3511-096B-4D46-812E-C118F8DAF6C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6B94897-3E1B-47B8-ACF3-1E4CF2E66674}"/>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1581920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C3212A-4BE7-4FDF-A1DD-6A32FEFC103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E1E7D4-C7F3-41C4-BCA1-068E10A9133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F01C75C-FFD7-4F22-BF80-E7F480505FEA}"/>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739366E2-DD6A-459E-AFAF-98FD22853C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56A5BAA-5D4C-450B-8E50-652D73D0A927}"/>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265609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1F78A5-FD7B-4BEB-834F-19A44D47827C}"/>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E2DD135-B54F-4C6C-9D1F-FD0C9AC173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0917D31-DE91-4C08-8F88-C36B7F02ADE8}"/>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54F40B86-01E3-40BC-87CC-BB22630A445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376AE28-97F8-4D32-91C2-85B40CACAC26}"/>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23261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AD9524-80AC-4FEF-B1A2-5D61C081A63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7E38E61-AF43-4058-AA65-749E94F877B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4D3198A-17C7-4D4B-AB48-CA0B3711F0A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7365D75-ED43-4A85-A7E9-9B5FB57FB999}"/>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6" name="Platshållare för sidfot 5">
            <a:extLst>
              <a:ext uri="{FF2B5EF4-FFF2-40B4-BE49-F238E27FC236}">
                <a16:creationId xmlns:a16="http://schemas.microsoft.com/office/drawing/2014/main" id="{BD76515C-4FAF-4A2D-8298-93248FAC6DE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FABD1D8-8334-4FB8-8F33-33E14B44F13A}"/>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3833156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10C50A-BEA5-49AE-8639-BC3D833742D0}"/>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9352B0B-BBFA-4E4C-863C-0C15DF39FC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F3FD20FD-7377-4E46-A015-CE6ADD656AB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CA0E393-702A-4041-9160-BE8F283091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8A2B62C-976C-46F3-93F3-2F13FBBECB2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782A455-08C5-4F19-BD59-02CC9F5F3268}"/>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8" name="Platshållare för sidfot 7">
            <a:extLst>
              <a:ext uri="{FF2B5EF4-FFF2-40B4-BE49-F238E27FC236}">
                <a16:creationId xmlns:a16="http://schemas.microsoft.com/office/drawing/2014/main" id="{A54EA98F-8F65-43B5-AF04-8AB21464729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62D4299-7683-41E1-9B58-6104E8FF8BC0}"/>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328786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CBCF98-E477-49C1-836D-86434F29D4A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7EBDAD0-E144-465F-8340-90336012F4F0}"/>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4" name="Platshållare för sidfot 3">
            <a:extLst>
              <a:ext uri="{FF2B5EF4-FFF2-40B4-BE49-F238E27FC236}">
                <a16:creationId xmlns:a16="http://schemas.microsoft.com/office/drawing/2014/main" id="{544D7397-F40D-4C8D-9C94-F60AE6F7179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9121C40-227F-4926-AC9F-7C3D4277DD43}"/>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824210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F1A19D1-729C-4C03-A1B6-8B22D55CAF03}"/>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3" name="Platshållare för sidfot 2">
            <a:extLst>
              <a:ext uri="{FF2B5EF4-FFF2-40B4-BE49-F238E27FC236}">
                <a16:creationId xmlns:a16="http://schemas.microsoft.com/office/drawing/2014/main" id="{84912FAB-F152-45C0-9CDF-918B284CB0E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0AA4614-2B70-4323-BFD8-BBC37CD047C4}"/>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2847198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E86ECE-2EBB-4E40-BA85-CB9A754C91D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56CC380-1E55-4601-8ADB-9CF4F19FCB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E0C3ABF-C32B-45FB-901F-3AB94F094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67DD782-FE29-441B-811B-C595F68D2AC6}"/>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6" name="Platshållare för sidfot 5">
            <a:extLst>
              <a:ext uri="{FF2B5EF4-FFF2-40B4-BE49-F238E27FC236}">
                <a16:creationId xmlns:a16="http://schemas.microsoft.com/office/drawing/2014/main" id="{6CAAFBB7-A675-45E7-8F0C-5DDFA9A08A0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E39F5B8-5A4C-49CB-A7DE-A4F3FC10A54E}"/>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1845701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FC82F7-9EFC-4768-A3C9-8E3B922E38C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E8A39E0-D7CC-4CD7-8A74-3B591609F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7039571-C980-4FA9-AF49-D8F41D6E5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7A310AA-E7A6-4617-AF42-961A55BA2B6F}"/>
              </a:ext>
            </a:extLst>
          </p:cNvPr>
          <p:cNvSpPr>
            <a:spLocks noGrp="1"/>
          </p:cNvSpPr>
          <p:nvPr>
            <p:ph type="dt" sz="half" idx="10"/>
          </p:nvPr>
        </p:nvSpPr>
        <p:spPr/>
        <p:txBody>
          <a:bodyPr/>
          <a:lstStyle/>
          <a:p>
            <a:fld id="{4012EC69-35E0-4B52-A165-B0098F6C8D44}" type="datetimeFigureOut">
              <a:rPr lang="sv-SE" smtClean="0"/>
              <a:t>2023-04-25</a:t>
            </a:fld>
            <a:endParaRPr lang="sv-SE"/>
          </a:p>
        </p:txBody>
      </p:sp>
      <p:sp>
        <p:nvSpPr>
          <p:cNvPr id="6" name="Platshållare för sidfot 5">
            <a:extLst>
              <a:ext uri="{FF2B5EF4-FFF2-40B4-BE49-F238E27FC236}">
                <a16:creationId xmlns:a16="http://schemas.microsoft.com/office/drawing/2014/main" id="{D4EBABBC-69E5-4B6A-A971-CD985E1FE8F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35D4094-4BCF-465C-8894-68E492C7AC76}"/>
              </a:ext>
            </a:extLst>
          </p:cNvPr>
          <p:cNvSpPr>
            <a:spLocks noGrp="1"/>
          </p:cNvSpPr>
          <p:nvPr>
            <p:ph type="sldNum" sz="quarter" idx="12"/>
          </p:nvPr>
        </p:nvSpPr>
        <p:spPr/>
        <p:txBody>
          <a:bodyPr/>
          <a:lstStyle/>
          <a:p>
            <a:fld id="{C2D53128-3B2A-49AF-B8D9-89E4A28681C3}" type="slidenum">
              <a:rPr lang="sv-SE" smtClean="0"/>
              <a:t>‹#›</a:t>
            </a:fld>
            <a:endParaRPr lang="sv-SE"/>
          </a:p>
        </p:txBody>
      </p:sp>
    </p:spTree>
    <p:extLst>
      <p:ext uri="{BB962C8B-B14F-4D97-AF65-F5344CB8AC3E}">
        <p14:creationId xmlns:p14="http://schemas.microsoft.com/office/powerpoint/2010/main" val="324139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7F5FAAC-7D48-46A8-A10F-2D71B1D3C9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F8CCF92-E477-493E-8FB8-0B1BCC46B4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9AA3366-30CA-41DD-AE35-E2339FB028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2EC69-35E0-4B52-A165-B0098F6C8D44}" type="datetimeFigureOut">
              <a:rPr lang="sv-SE" smtClean="0"/>
              <a:t>2023-04-25</a:t>
            </a:fld>
            <a:endParaRPr lang="sv-SE"/>
          </a:p>
        </p:txBody>
      </p:sp>
      <p:sp>
        <p:nvSpPr>
          <p:cNvPr id="5" name="Platshållare för sidfot 4">
            <a:extLst>
              <a:ext uri="{FF2B5EF4-FFF2-40B4-BE49-F238E27FC236}">
                <a16:creationId xmlns:a16="http://schemas.microsoft.com/office/drawing/2014/main" id="{B2F3629E-5042-40A6-917E-C2BBE8E9E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CFC4CB09-B321-47D3-94F2-4127F5B170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53128-3B2A-49AF-B8D9-89E4A28681C3}" type="slidenum">
              <a:rPr lang="sv-SE" smtClean="0"/>
              <a:t>‹#›</a:t>
            </a:fld>
            <a:endParaRPr lang="sv-SE"/>
          </a:p>
        </p:txBody>
      </p:sp>
    </p:spTree>
    <p:extLst>
      <p:ext uri="{BB962C8B-B14F-4D97-AF65-F5344CB8AC3E}">
        <p14:creationId xmlns:p14="http://schemas.microsoft.com/office/powerpoint/2010/main" val="1503833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07C810-95A5-44B1-B418-97E80AB2EFC8}"/>
              </a:ext>
            </a:extLst>
          </p:cNvPr>
          <p:cNvSpPr>
            <a:spLocks noGrp="1"/>
          </p:cNvSpPr>
          <p:nvPr>
            <p:ph type="title"/>
          </p:nvPr>
        </p:nvSpPr>
        <p:spPr/>
        <p:txBody>
          <a:bodyPr/>
          <a:lstStyle/>
          <a:p>
            <a:r>
              <a:rPr lang="sv-SE" dirty="0"/>
              <a:t>Att tävla en del av golfen</a:t>
            </a:r>
            <a:br>
              <a:rPr lang="sv-SE" dirty="0"/>
            </a:br>
            <a:r>
              <a:rPr lang="sv-SE" sz="2800" u="sng" dirty="0"/>
              <a:t>Tävlingstrappa och tävlingskalender</a:t>
            </a:r>
          </a:p>
        </p:txBody>
      </p:sp>
      <p:sp>
        <p:nvSpPr>
          <p:cNvPr id="3" name="Platshållare för innehåll 2">
            <a:extLst>
              <a:ext uri="{FF2B5EF4-FFF2-40B4-BE49-F238E27FC236}">
                <a16:creationId xmlns:a16="http://schemas.microsoft.com/office/drawing/2014/main" id="{1976B71A-D0AE-4348-AA45-497F35569118}"/>
              </a:ext>
            </a:extLst>
          </p:cNvPr>
          <p:cNvSpPr>
            <a:spLocks noGrp="1"/>
          </p:cNvSpPr>
          <p:nvPr>
            <p:ph idx="1"/>
          </p:nvPr>
        </p:nvSpPr>
        <p:spPr/>
        <p:txBody>
          <a:bodyPr>
            <a:normAutofit fontScale="77500" lnSpcReduction="20000"/>
          </a:bodyPr>
          <a:lstStyle/>
          <a:p>
            <a:pPr marL="0" indent="0">
              <a:buNone/>
            </a:pPr>
            <a:endParaRPr lang="sv-SE" dirty="0"/>
          </a:p>
          <a:p>
            <a:r>
              <a:rPr lang="sv-SE" dirty="0"/>
              <a:t>Glädje, gemenskap, utveckling</a:t>
            </a:r>
          </a:p>
          <a:p>
            <a:r>
              <a:rPr lang="sv-SE" dirty="0"/>
              <a:t>Sätta upp mål</a:t>
            </a:r>
          </a:p>
          <a:p>
            <a:r>
              <a:rPr lang="sv-SE" dirty="0"/>
              <a:t>Underlätta planering</a:t>
            </a:r>
          </a:p>
          <a:p>
            <a:pPr marL="0" indent="0">
              <a:buNone/>
            </a:pPr>
            <a:endParaRPr lang="sv-SE" dirty="0"/>
          </a:p>
          <a:p>
            <a:pPr marL="0" indent="0">
              <a:buNone/>
            </a:pPr>
            <a:r>
              <a:rPr lang="sv-SE" dirty="0"/>
              <a:t>Förståelse </a:t>
            </a:r>
          </a:p>
          <a:p>
            <a:r>
              <a:rPr lang="sv-SE" dirty="0"/>
              <a:t>Hur hänger nivåer och tävlingar ihop?</a:t>
            </a:r>
          </a:p>
          <a:p>
            <a:r>
              <a:rPr lang="sv-SE" dirty="0"/>
              <a:t>Netto, brutto och ranking</a:t>
            </a:r>
          </a:p>
          <a:p>
            <a:r>
              <a:rPr lang="sv-SE" dirty="0"/>
              <a:t>Visa möjligheter</a:t>
            </a:r>
          </a:p>
          <a:p>
            <a:endParaRPr lang="sv-SE" dirty="0"/>
          </a:p>
          <a:p>
            <a:pPr marL="0" indent="0">
              <a:buNone/>
            </a:pPr>
            <a:r>
              <a:rPr lang="sv-SE" dirty="0"/>
              <a:t>Mer information och detaljer finns länkat från klubbens och SGF hemsidor till respektive tävling</a:t>
            </a:r>
          </a:p>
          <a:p>
            <a:pPr marL="0" indent="0">
              <a:buNone/>
            </a:pPr>
            <a:endParaRPr lang="sv-SE" dirty="0"/>
          </a:p>
        </p:txBody>
      </p:sp>
      <p:pic>
        <p:nvPicPr>
          <p:cNvPr id="4" name="Bildobjekt 3">
            <a:extLst>
              <a:ext uri="{FF2B5EF4-FFF2-40B4-BE49-F238E27FC236}">
                <a16:creationId xmlns:a16="http://schemas.microsoft.com/office/drawing/2014/main" id="{E6524321-3255-4A1D-9F86-FB22FBBF2A4D}"/>
              </a:ext>
            </a:extLst>
          </p:cNvPr>
          <p:cNvPicPr>
            <a:picLocks noChangeAspect="1"/>
          </p:cNvPicPr>
          <p:nvPr/>
        </p:nvPicPr>
        <p:blipFill>
          <a:blip r:embed="rId2"/>
          <a:stretch>
            <a:fillRect/>
          </a:stretch>
        </p:blipFill>
        <p:spPr>
          <a:xfrm>
            <a:off x="7904634" y="574766"/>
            <a:ext cx="2012024" cy="1340054"/>
          </a:xfrm>
          <a:prstGeom prst="rect">
            <a:avLst/>
          </a:prstGeom>
        </p:spPr>
      </p:pic>
    </p:spTree>
    <p:extLst>
      <p:ext uri="{BB962C8B-B14F-4D97-AF65-F5344CB8AC3E}">
        <p14:creationId xmlns:p14="http://schemas.microsoft.com/office/powerpoint/2010/main" val="253624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FA19740-3B35-43F0-855A-C259ED5DBC7D}"/>
              </a:ext>
            </a:extLst>
          </p:cNvPr>
          <p:cNvGraphicFramePr/>
          <p:nvPr>
            <p:extLst>
              <p:ext uri="{D42A27DB-BD31-4B8C-83A1-F6EECF244321}">
                <p14:modId xmlns:p14="http://schemas.microsoft.com/office/powerpoint/2010/main" val="1781369492"/>
              </p:ext>
            </p:extLst>
          </p:nvPr>
        </p:nvGraphicFramePr>
        <p:xfrm>
          <a:off x="130628" y="-574766"/>
          <a:ext cx="11930743" cy="6770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ruta 4">
            <a:extLst>
              <a:ext uri="{FF2B5EF4-FFF2-40B4-BE49-F238E27FC236}">
                <a16:creationId xmlns:a16="http://schemas.microsoft.com/office/drawing/2014/main" id="{9B4E1124-0B4D-4024-97EF-DA19B160DC60}"/>
              </a:ext>
            </a:extLst>
          </p:cNvPr>
          <p:cNvSpPr txBox="1"/>
          <p:nvPr/>
        </p:nvSpPr>
        <p:spPr>
          <a:xfrm>
            <a:off x="200298" y="222475"/>
            <a:ext cx="7047378" cy="646331"/>
          </a:xfrm>
          <a:prstGeom prst="rect">
            <a:avLst/>
          </a:prstGeom>
          <a:noFill/>
          <a:ln w="19050">
            <a:solidFill>
              <a:schemeClr val="tx1"/>
            </a:solidFill>
          </a:ln>
        </p:spPr>
        <p:txBody>
          <a:bodyPr wrap="none" rtlCol="0">
            <a:spAutoFit/>
          </a:bodyPr>
          <a:lstStyle/>
          <a:p>
            <a:r>
              <a:rPr lang="sv-SE" sz="3600" dirty="0"/>
              <a:t>Haverdals Tävlingstrappa för juniorer</a:t>
            </a:r>
          </a:p>
        </p:txBody>
      </p:sp>
      <p:pic>
        <p:nvPicPr>
          <p:cNvPr id="7" name="Bildobjekt 6">
            <a:extLst>
              <a:ext uri="{FF2B5EF4-FFF2-40B4-BE49-F238E27FC236}">
                <a16:creationId xmlns:a16="http://schemas.microsoft.com/office/drawing/2014/main" id="{10094207-774E-4E0E-92A0-1DEFAFA76AFA}"/>
              </a:ext>
            </a:extLst>
          </p:cNvPr>
          <p:cNvPicPr>
            <a:picLocks noChangeAspect="1"/>
          </p:cNvPicPr>
          <p:nvPr/>
        </p:nvPicPr>
        <p:blipFill>
          <a:blip r:embed="rId7"/>
          <a:stretch>
            <a:fillRect/>
          </a:stretch>
        </p:blipFill>
        <p:spPr>
          <a:xfrm>
            <a:off x="7317346" y="107988"/>
            <a:ext cx="1261920" cy="840468"/>
          </a:xfrm>
          <a:prstGeom prst="rect">
            <a:avLst/>
          </a:prstGeom>
        </p:spPr>
      </p:pic>
      <p:grpSp>
        <p:nvGrpSpPr>
          <p:cNvPr id="3" name="Grupp 2">
            <a:extLst>
              <a:ext uri="{FF2B5EF4-FFF2-40B4-BE49-F238E27FC236}">
                <a16:creationId xmlns:a16="http://schemas.microsoft.com/office/drawing/2014/main" id="{1C9E49D4-12F6-956B-BD7A-888C79EE9E9A}"/>
              </a:ext>
            </a:extLst>
          </p:cNvPr>
          <p:cNvGrpSpPr/>
          <p:nvPr/>
        </p:nvGrpSpPr>
        <p:grpSpPr>
          <a:xfrm>
            <a:off x="3838956" y="3665123"/>
            <a:ext cx="8048234" cy="2996169"/>
            <a:chOff x="838200" y="1690688"/>
            <a:chExt cx="8676992" cy="3141762"/>
          </a:xfrm>
        </p:grpSpPr>
        <p:sp>
          <p:nvSpPr>
            <p:cNvPr id="6" name="textruta 5">
              <a:extLst>
                <a:ext uri="{FF2B5EF4-FFF2-40B4-BE49-F238E27FC236}">
                  <a16:creationId xmlns:a16="http://schemas.microsoft.com/office/drawing/2014/main" id="{BCA5EAFC-5773-50CE-E0A6-A88A37D1A9A6}"/>
                </a:ext>
              </a:extLst>
            </p:cNvPr>
            <p:cNvSpPr txBox="1"/>
            <p:nvPr/>
          </p:nvSpPr>
          <p:spPr>
            <a:xfrm>
              <a:off x="838200" y="1690688"/>
              <a:ext cx="8676992" cy="1452296"/>
            </a:xfrm>
            <a:prstGeom prst="rect">
              <a:avLst/>
            </a:prstGeom>
            <a:solidFill>
              <a:srgbClr val="00B050"/>
            </a:solidFill>
            <a:ln w="12700" cap="flat" cmpd="sng" algn="ctr">
              <a:solidFill>
                <a:srgbClr val="4472C4">
                  <a:hueOff val="0"/>
                  <a:satOff val="0"/>
                  <a:lumOff val="0"/>
                  <a:alphaOff val="0"/>
                </a:srgbClr>
              </a:solidFill>
              <a:prstDash val="solid"/>
              <a:miter lim="800000"/>
            </a:ln>
            <a:effectLst/>
          </p:spPr>
          <p:txBody>
            <a:bodyPr wrap="square">
              <a:spAutoFit/>
            </a:bodyPr>
            <a:lstStyle/>
            <a:p>
              <a:r>
                <a:rPr lang="sv-SE" sz="1400" b="1" dirty="0"/>
                <a:t>Grön nivå</a:t>
              </a:r>
            </a:p>
            <a:p>
              <a:r>
                <a:rPr lang="sv-SE" sz="1400" dirty="0"/>
                <a:t>Här börjar man med att lära sig att tävla. Första juniortävlingarna spelas som matcher både i lag med någon äldre junior och som singelmatcher internt på klubben. Sedan fortsätter man på Hallandstouren i rookieklassen där man upp till 13 år spelar tävling utan att resultatet registreras. När man fyllt 13 år spelas nettotävlingar på Hallandstouren på olika banor i Halland. Puma Sportringen på Halmstad GK och </a:t>
              </a:r>
              <a:r>
                <a:rPr lang="sv-SE" sz="1400" dirty="0" err="1"/>
                <a:t>Ringenäs</a:t>
              </a:r>
              <a:r>
                <a:rPr lang="sv-SE" sz="1400" dirty="0"/>
                <a:t> juniortour är lokala tävlingar som lämpar sig för alla nivåer och som är klassindelad efter </a:t>
              </a:r>
              <a:r>
                <a:rPr lang="sv-SE" sz="1400" dirty="0" err="1"/>
                <a:t>hcp</a:t>
              </a:r>
              <a:r>
                <a:rPr lang="sv-SE" sz="1400" dirty="0"/>
                <a:t>.</a:t>
              </a:r>
            </a:p>
          </p:txBody>
        </p:sp>
        <p:sp>
          <p:nvSpPr>
            <p:cNvPr id="8" name="textruta 7">
              <a:extLst>
                <a:ext uri="{FF2B5EF4-FFF2-40B4-BE49-F238E27FC236}">
                  <a16:creationId xmlns:a16="http://schemas.microsoft.com/office/drawing/2014/main" id="{9A237988-3E12-3814-BE9A-F1187E4D67B3}"/>
                </a:ext>
              </a:extLst>
            </p:cNvPr>
            <p:cNvSpPr txBox="1"/>
            <p:nvPr/>
          </p:nvSpPr>
          <p:spPr>
            <a:xfrm>
              <a:off x="838200" y="3092324"/>
              <a:ext cx="8676992" cy="1000470"/>
            </a:xfrm>
            <a:prstGeom prst="rect">
              <a:avLst/>
            </a:prstGeom>
            <a:solidFill>
              <a:srgbClr val="00B0F0"/>
            </a:solidFill>
          </p:spPr>
          <p:txBody>
            <a:bodyPr wrap="square">
              <a:spAutoFit/>
            </a:bodyPr>
            <a:lstStyle/>
            <a:p>
              <a:r>
                <a:rPr lang="sv-SE" sz="1400" b="1" dirty="0"/>
                <a:t>Blå nivå</a:t>
              </a:r>
            </a:p>
            <a:p>
              <a:r>
                <a:rPr lang="sv-SE" sz="1400" dirty="0"/>
                <a:t>På denna nivån inleds bruttotävlandet dvs utan </a:t>
              </a:r>
              <a:r>
                <a:rPr lang="sv-SE" sz="1400" dirty="0" err="1"/>
                <a:t>hcp</a:t>
              </a:r>
              <a:r>
                <a:rPr lang="sv-SE" sz="1400" dirty="0"/>
                <a:t>. </a:t>
              </a:r>
              <a:r>
                <a:rPr lang="sv-SE" sz="1400" dirty="0" err="1"/>
                <a:t>Teen</a:t>
              </a:r>
              <a:r>
                <a:rPr lang="sv-SE" sz="1400" dirty="0"/>
                <a:t> Cup är en åldersindelad tävling i cupformat där man kvalificerar sig på klubbnivå därefter region osv. Bra placering i en deltävling på Svenska Juniortouren div 3 kan ge startbiljett på nästa nivå.  </a:t>
              </a:r>
            </a:p>
          </p:txBody>
        </p:sp>
        <p:sp>
          <p:nvSpPr>
            <p:cNvPr id="9" name="textruta 8">
              <a:extLst>
                <a:ext uri="{FF2B5EF4-FFF2-40B4-BE49-F238E27FC236}">
                  <a16:creationId xmlns:a16="http://schemas.microsoft.com/office/drawing/2014/main" id="{8ED49B8A-3FFE-AD0A-F5E2-188C7A9189B1}"/>
                </a:ext>
              </a:extLst>
            </p:cNvPr>
            <p:cNvSpPr txBox="1"/>
            <p:nvPr/>
          </p:nvSpPr>
          <p:spPr>
            <a:xfrm>
              <a:off x="838200" y="4057892"/>
              <a:ext cx="8676992" cy="774558"/>
            </a:xfrm>
            <a:prstGeom prst="rect">
              <a:avLst/>
            </a:prstGeom>
            <a:solidFill>
              <a:srgbClr val="FF0000"/>
            </a:solidFill>
          </p:spPr>
          <p:txBody>
            <a:bodyPr wrap="square">
              <a:spAutoFit/>
            </a:bodyPr>
            <a:lstStyle/>
            <a:p>
              <a:r>
                <a:rPr lang="sv-SE" sz="1400" b="1" dirty="0"/>
                <a:t>Röd nivå</a:t>
              </a:r>
            </a:p>
            <a:p>
              <a:r>
                <a:rPr lang="sv-SE" sz="1400" dirty="0"/>
                <a:t>Tävlingar på mer avancerad nivå och ökad konkurrens. Här fortsätter bruttotävlingar och kvalificering till tävlingar bygger mer på SGF rankingpoäng än på handicap. </a:t>
              </a:r>
            </a:p>
          </p:txBody>
        </p:sp>
      </p:grpSp>
    </p:spTree>
    <p:extLst>
      <p:ext uri="{BB962C8B-B14F-4D97-AF65-F5344CB8AC3E}">
        <p14:creationId xmlns:p14="http://schemas.microsoft.com/office/powerpoint/2010/main" val="4083755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F0AD56-BB84-4BF5-A472-157EE1149A32}"/>
              </a:ext>
            </a:extLst>
          </p:cNvPr>
          <p:cNvSpPr>
            <a:spLocks noGrp="1"/>
          </p:cNvSpPr>
          <p:nvPr>
            <p:ph type="title"/>
          </p:nvPr>
        </p:nvSpPr>
        <p:spPr/>
        <p:txBody>
          <a:bodyPr>
            <a:normAutofit/>
          </a:bodyPr>
          <a:lstStyle/>
          <a:p>
            <a:r>
              <a:rPr lang="sv-SE" sz="2000" b="1" dirty="0"/>
              <a:t>Tävlingsinformation/ Instruktioner</a:t>
            </a:r>
          </a:p>
        </p:txBody>
      </p:sp>
      <p:sp>
        <p:nvSpPr>
          <p:cNvPr id="3" name="Platshållare för innehåll 2">
            <a:extLst>
              <a:ext uri="{FF2B5EF4-FFF2-40B4-BE49-F238E27FC236}">
                <a16:creationId xmlns:a16="http://schemas.microsoft.com/office/drawing/2014/main" id="{AD52518F-B903-4F06-90EF-773B06356489}"/>
              </a:ext>
            </a:extLst>
          </p:cNvPr>
          <p:cNvSpPr>
            <a:spLocks noGrp="1"/>
          </p:cNvSpPr>
          <p:nvPr>
            <p:ph idx="1"/>
          </p:nvPr>
        </p:nvSpPr>
        <p:spPr>
          <a:xfrm>
            <a:off x="838200" y="1253331"/>
            <a:ext cx="10515600" cy="5387166"/>
          </a:xfrm>
        </p:spPr>
        <p:txBody>
          <a:bodyPr>
            <a:normAutofit/>
          </a:bodyPr>
          <a:lstStyle/>
          <a:p>
            <a:pPr marL="0" indent="0">
              <a:buNone/>
            </a:pPr>
            <a:r>
              <a:rPr lang="sv-SE" sz="1600" b="1" dirty="0"/>
              <a:t>Anmälan tävling</a:t>
            </a:r>
          </a:p>
          <a:p>
            <a:pPr marL="0" indent="0">
              <a:buNone/>
            </a:pPr>
            <a:r>
              <a:rPr lang="sv-SE" sz="1600" dirty="0"/>
              <a:t>Anmälningar till tävlingar sker alltid från Min Golf genom egen försorg. Tider för sista anmälan återfinns i Min golf under respektive tävling. Undantaget är </a:t>
            </a:r>
            <a:r>
              <a:rPr lang="en-US" sz="1600" dirty="0" err="1"/>
              <a:t>Haverdal</a:t>
            </a:r>
            <a:r>
              <a:rPr lang="en-US" sz="1600" dirty="0"/>
              <a:t> Junior </a:t>
            </a:r>
            <a:r>
              <a:rPr lang="en-US" sz="1600" dirty="0" err="1"/>
              <a:t>matchplay</a:t>
            </a:r>
            <a:r>
              <a:rPr lang="en-US" sz="1600" dirty="0"/>
              <a:t> cup </a:t>
            </a:r>
            <a:r>
              <a:rPr lang="en-US" sz="1600" dirty="0" err="1"/>
              <a:t>och</a:t>
            </a:r>
            <a:r>
              <a:rPr lang="en-US" sz="1600" dirty="0"/>
              <a:t> </a:t>
            </a:r>
            <a:r>
              <a:rPr lang="en-US" sz="1600" dirty="0" err="1"/>
              <a:t>Halland</a:t>
            </a:r>
            <a:r>
              <a:rPr lang="en-US" sz="1600" dirty="0"/>
              <a:t> junior cup </a:t>
            </a:r>
            <a:r>
              <a:rPr lang="en-US" sz="1600" dirty="0" err="1"/>
              <a:t>där</a:t>
            </a:r>
            <a:r>
              <a:rPr lang="en-US" sz="1600" dirty="0"/>
              <a:t> </a:t>
            </a:r>
            <a:r>
              <a:rPr lang="en-US" sz="1600" dirty="0" err="1"/>
              <a:t>anmälan</a:t>
            </a:r>
            <a:r>
              <a:rPr lang="en-US" sz="1600" dirty="0"/>
              <a:t> </a:t>
            </a:r>
            <a:r>
              <a:rPr lang="en-US" sz="1600" dirty="0" err="1"/>
              <a:t>sker</a:t>
            </a:r>
            <a:r>
              <a:rPr lang="en-US" sz="1600" dirty="0"/>
              <a:t> </a:t>
            </a:r>
            <a:r>
              <a:rPr lang="en-US" sz="1600" dirty="0" err="1"/>
              <a:t>i</a:t>
            </a:r>
            <a:r>
              <a:rPr lang="en-US" sz="1600" dirty="0"/>
              <a:t> </a:t>
            </a:r>
            <a:r>
              <a:rPr lang="en-US" sz="1600" dirty="0" err="1"/>
              <a:t>appen</a:t>
            </a:r>
            <a:r>
              <a:rPr lang="en-US" sz="1600" dirty="0"/>
              <a:t> laget.se </a:t>
            </a:r>
            <a:r>
              <a:rPr lang="en-US" sz="1600" dirty="0" err="1"/>
              <a:t>efter</a:t>
            </a:r>
            <a:r>
              <a:rPr lang="en-US" sz="1600" dirty="0"/>
              <a:t> </a:t>
            </a:r>
            <a:r>
              <a:rPr lang="en-US" sz="1600" dirty="0" err="1"/>
              <a:t>kallelser</a:t>
            </a:r>
            <a:r>
              <a:rPr lang="en-US" sz="1600" dirty="0"/>
              <a:t> </a:t>
            </a:r>
            <a:r>
              <a:rPr lang="en-US" sz="1600" dirty="0" err="1"/>
              <a:t>från</a:t>
            </a:r>
            <a:r>
              <a:rPr lang="en-US" sz="1600" dirty="0"/>
              <a:t> </a:t>
            </a:r>
            <a:r>
              <a:rPr lang="en-US" sz="1600" dirty="0" err="1"/>
              <a:t>våra</a:t>
            </a:r>
            <a:r>
              <a:rPr lang="en-US" sz="1600" dirty="0"/>
              <a:t> </a:t>
            </a:r>
            <a:r>
              <a:rPr lang="en-US" sz="1600" dirty="0" err="1"/>
              <a:t>tränare</a:t>
            </a:r>
            <a:r>
              <a:rPr lang="en-US" sz="1600" dirty="0"/>
              <a:t>. Vid </a:t>
            </a:r>
            <a:r>
              <a:rPr lang="en-US" sz="1600" dirty="0" err="1"/>
              <a:t>spel</a:t>
            </a:r>
            <a:r>
              <a:rPr lang="en-US" sz="1600" dirty="0"/>
              <a:t> </a:t>
            </a:r>
            <a:r>
              <a:rPr lang="en-US" sz="1600" dirty="0" err="1"/>
              <a:t>på</a:t>
            </a:r>
            <a:r>
              <a:rPr lang="en-US" sz="1600" dirty="0"/>
              <a:t> Svenska </a:t>
            </a:r>
            <a:r>
              <a:rPr lang="en-US" sz="1600" dirty="0" err="1"/>
              <a:t>Juniortouren</a:t>
            </a:r>
            <a:r>
              <a:rPr lang="en-US" sz="1600" dirty="0"/>
              <a:t>(div 1-3, </a:t>
            </a:r>
            <a:r>
              <a:rPr lang="en-US" sz="1600" dirty="0" err="1"/>
              <a:t>Elit</a:t>
            </a:r>
            <a:r>
              <a:rPr lang="en-US" sz="1600" dirty="0"/>
              <a:t>) </a:t>
            </a:r>
            <a:r>
              <a:rPr lang="en-US" sz="1600" dirty="0" err="1"/>
              <a:t>betalas</a:t>
            </a:r>
            <a:r>
              <a:rPr lang="en-US" sz="1600" dirty="0"/>
              <a:t> </a:t>
            </a:r>
            <a:r>
              <a:rPr lang="en-US" sz="1600" dirty="0" err="1"/>
              <a:t>en</a:t>
            </a:r>
            <a:r>
              <a:rPr lang="en-US" sz="1600" dirty="0"/>
              <a:t> </a:t>
            </a:r>
            <a:r>
              <a:rPr lang="en-US" sz="1600" dirty="0" err="1"/>
              <a:t>touravgift</a:t>
            </a:r>
            <a:r>
              <a:rPr lang="en-US" sz="1600" dirty="0"/>
              <a:t> för </a:t>
            </a:r>
            <a:r>
              <a:rPr lang="en-US" sz="1600" dirty="0" err="1"/>
              <a:t>innevarande</a:t>
            </a:r>
            <a:r>
              <a:rPr lang="en-US" sz="1600" dirty="0"/>
              <a:t> </a:t>
            </a:r>
            <a:r>
              <a:rPr lang="en-US" sz="1600" dirty="0" err="1"/>
              <a:t>år</a:t>
            </a:r>
            <a:r>
              <a:rPr lang="en-US" sz="1600" dirty="0"/>
              <a:t>, </a:t>
            </a:r>
            <a:r>
              <a:rPr lang="en-US" sz="1600" dirty="0" err="1"/>
              <a:t>även</a:t>
            </a:r>
            <a:r>
              <a:rPr lang="en-US" sz="1600" dirty="0"/>
              <a:t> </a:t>
            </a:r>
            <a:r>
              <a:rPr lang="en-US" sz="1600" dirty="0" err="1"/>
              <a:t>denna</a:t>
            </a:r>
            <a:r>
              <a:rPr lang="en-US" sz="1600" dirty="0"/>
              <a:t> </a:t>
            </a:r>
            <a:r>
              <a:rPr lang="en-US" sz="1600" dirty="0" err="1"/>
              <a:t>betalas</a:t>
            </a:r>
            <a:r>
              <a:rPr lang="en-US" sz="1600" dirty="0"/>
              <a:t> via Min Golf.</a:t>
            </a:r>
          </a:p>
          <a:p>
            <a:pPr marL="0" indent="0">
              <a:buNone/>
            </a:pPr>
            <a:endParaRPr lang="sv-SE" sz="1600" dirty="0"/>
          </a:p>
          <a:p>
            <a:pPr marL="0" indent="0">
              <a:buNone/>
            </a:pPr>
            <a:r>
              <a:rPr lang="sv-SE" sz="1600" b="1" dirty="0"/>
              <a:t>Ersättningar</a:t>
            </a:r>
          </a:p>
          <a:p>
            <a:pPr marL="0" indent="0">
              <a:buNone/>
            </a:pPr>
            <a:r>
              <a:rPr lang="sv-SE" sz="1600" dirty="0"/>
              <a:t>Den enskilde erlägger tävlingsavgift i samband med anmälan. Tävlingsavgifter på juniortävlingar återbetalas av klubben (gäller ej touravgift). </a:t>
            </a:r>
          </a:p>
          <a:p>
            <a:pPr marL="0" indent="0">
              <a:buNone/>
            </a:pPr>
            <a:r>
              <a:rPr lang="sv-SE" sz="1600" dirty="0"/>
              <a:t>Haverdals golfklubb ersätter tränande juniorer för utlägg vid juniortävlingar (undantaget Haverdal Junior </a:t>
            </a:r>
            <a:r>
              <a:rPr lang="sv-SE" sz="1600" dirty="0" err="1"/>
              <a:t>matchplay</a:t>
            </a:r>
            <a:r>
              <a:rPr lang="sv-SE" sz="1600" dirty="0"/>
              <a:t> cup) enligt nedan:</a:t>
            </a:r>
          </a:p>
          <a:p>
            <a:pPr marL="0" indent="0">
              <a:buNone/>
            </a:pPr>
            <a:r>
              <a:rPr lang="sv-SE" sz="1600" dirty="0"/>
              <a:t>	- för en lunch på tävlingsdagar</a:t>
            </a:r>
          </a:p>
          <a:p>
            <a:pPr marL="0" indent="0">
              <a:buNone/>
            </a:pPr>
            <a:r>
              <a:rPr lang="sv-SE" sz="1600" dirty="0"/>
              <a:t>	- resor, som milersättning för tävlingar utanför Halland (18 kr/mil) för körande.</a:t>
            </a:r>
          </a:p>
          <a:p>
            <a:pPr marL="0" indent="0">
              <a:buNone/>
            </a:pPr>
            <a:r>
              <a:rPr lang="sv-SE" sz="1600" dirty="0"/>
              <a:t>	- boende natten före tävling alternativt natten efter tävlingsdag med högst 600 kr/natt utanför Halland. </a:t>
            </a:r>
          </a:p>
          <a:p>
            <a:pPr marL="0" indent="0">
              <a:buNone/>
            </a:pPr>
            <a:r>
              <a:rPr lang="sv-SE" sz="1600" dirty="0"/>
              <a:t>Utlägg i samband med inspel för tävling ersätts ej. Alla utlägg skall styrkas med kvitto och lämnas in till klubbens kansli tillsammans med ifylld blankett ”Ersättning f</a:t>
            </a:r>
            <a:r>
              <a:rPr lang="sv-SE" sz="1600" i="1" dirty="0"/>
              <a:t>ör utlägg vid juniortävlingar” . </a:t>
            </a:r>
            <a:r>
              <a:rPr lang="sv-SE" sz="1600" dirty="0"/>
              <a:t>Inlämning sker helst löpande över året dock senast den 15 oktober.</a:t>
            </a:r>
          </a:p>
        </p:txBody>
      </p:sp>
    </p:spTree>
    <p:extLst>
      <p:ext uri="{BB962C8B-B14F-4D97-AF65-F5344CB8AC3E}">
        <p14:creationId xmlns:p14="http://schemas.microsoft.com/office/powerpoint/2010/main" val="338377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F9B5DA-A15C-4C15-8F35-136A59E9AD96}"/>
              </a:ext>
            </a:extLst>
          </p:cNvPr>
          <p:cNvSpPr>
            <a:spLocks noGrp="1"/>
          </p:cNvSpPr>
          <p:nvPr>
            <p:ph type="title"/>
          </p:nvPr>
        </p:nvSpPr>
        <p:spPr>
          <a:xfrm>
            <a:off x="838200" y="-73025"/>
            <a:ext cx="10515600" cy="1325563"/>
          </a:xfrm>
        </p:spPr>
        <p:txBody>
          <a:bodyPr>
            <a:normAutofit/>
          </a:bodyPr>
          <a:lstStyle/>
          <a:p>
            <a:r>
              <a:rPr lang="sv-SE" sz="3600" dirty="0"/>
              <a:t>Bra att tänka på inför tävling</a:t>
            </a:r>
          </a:p>
        </p:txBody>
      </p:sp>
      <p:sp>
        <p:nvSpPr>
          <p:cNvPr id="3" name="Platshållare för innehåll 2">
            <a:extLst>
              <a:ext uri="{FF2B5EF4-FFF2-40B4-BE49-F238E27FC236}">
                <a16:creationId xmlns:a16="http://schemas.microsoft.com/office/drawing/2014/main" id="{9B0F8837-5195-4612-9D64-5864C7ADC906}"/>
              </a:ext>
            </a:extLst>
          </p:cNvPr>
          <p:cNvSpPr>
            <a:spLocks noGrp="1"/>
          </p:cNvSpPr>
          <p:nvPr>
            <p:ph idx="1"/>
          </p:nvPr>
        </p:nvSpPr>
        <p:spPr>
          <a:xfrm>
            <a:off x="838200" y="789442"/>
            <a:ext cx="10515600" cy="4852988"/>
          </a:xfrm>
        </p:spPr>
        <p:txBody>
          <a:bodyPr>
            <a:noAutofit/>
          </a:bodyPr>
          <a:lstStyle/>
          <a:p>
            <a:pPr marL="0" indent="0">
              <a:buNone/>
            </a:pPr>
            <a:r>
              <a:rPr lang="sv-SE" sz="1200" dirty="0"/>
              <a:t>Nedan följer en checklista  för tävlingar, anpassa utrustning efter gällande förutsättningar på tävlingsdagen ex kläder efter väder. På de flesta klubbar finns kiosk och/eller restaurang med ibland begränsat utbud för juniorernas behov. Kontrollera på klubbarnas hemsida vilka förutsättningar som erbjuds.</a:t>
            </a:r>
          </a:p>
          <a:p>
            <a:pPr marL="0" indent="0">
              <a:buNone/>
            </a:pPr>
            <a:r>
              <a:rPr lang="sv-SE" sz="1200" b="1" dirty="0"/>
              <a:t>Utrustning</a:t>
            </a:r>
          </a:p>
          <a:p>
            <a:pPr lvl="1"/>
            <a:r>
              <a:rPr lang="sv-SE" sz="1200" dirty="0"/>
              <a:t>klubbor</a:t>
            </a:r>
          </a:p>
          <a:p>
            <a:pPr lvl="1"/>
            <a:r>
              <a:rPr lang="sv-SE" sz="1200" dirty="0"/>
              <a:t>bag</a:t>
            </a:r>
          </a:p>
          <a:p>
            <a:pPr lvl="1"/>
            <a:r>
              <a:rPr lang="sv-SE" sz="1200" dirty="0"/>
              <a:t>golfvagn</a:t>
            </a:r>
          </a:p>
          <a:p>
            <a:pPr lvl="1"/>
            <a:r>
              <a:rPr lang="sv-SE" sz="1200" dirty="0"/>
              <a:t>bollar, bra att ha några extra</a:t>
            </a:r>
          </a:p>
          <a:p>
            <a:pPr lvl="1"/>
            <a:r>
              <a:rPr lang="sv-SE" sz="1200" dirty="0"/>
              <a:t>Golfhandske</a:t>
            </a:r>
          </a:p>
          <a:p>
            <a:pPr lvl="1"/>
            <a:r>
              <a:rPr lang="sv-SE" sz="1200" dirty="0"/>
              <a:t>Skor, torra fötter ger uthållighet</a:t>
            </a:r>
          </a:p>
          <a:p>
            <a:pPr lvl="1"/>
            <a:r>
              <a:rPr lang="sv-SE" sz="1200" dirty="0"/>
              <a:t>mössa, vantar, keps</a:t>
            </a:r>
          </a:p>
          <a:p>
            <a:pPr lvl="1"/>
            <a:r>
              <a:rPr lang="sv-SE" sz="1200" dirty="0"/>
              <a:t>solskydd</a:t>
            </a:r>
          </a:p>
          <a:p>
            <a:pPr lvl="1"/>
            <a:r>
              <a:rPr lang="sv-SE" sz="1200" dirty="0"/>
              <a:t>extra kläder att ta på vid kallt väder</a:t>
            </a:r>
          </a:p>
          <a:p>
            <a:pPr lvl="1"/>
            <a:r>
              <a:rPr lang="sv-SE" sz="1200" dirty="0"/>
              <a:t>regnkläder vid behov</a:t>
            </a:r>
          </a:p>
          <a:p>
            <a:pPr marL="0" lvl="1" indent="0">
              <a:spcBef>
                <a:spcPts val="1000"/>
              </a:spcBef>
              <a:buNone/>
            </a:pPr>
            <a:r>
              <a:rPr lang="sv-SE" sz="1200" b="1" dirty="0"/>
              <a:t>Mat</a:t>
            </a:r>
          </a:p>
          <a:p>
            <a:pPr lvl="1"/>
            <a:r>
              <a:rPr lang="sv-SE" sz="1200" dirty="0"/>
              <a:t>nötter, frukt, macka</a:t>
            </a:r>
          </a:p>
          <a:p>
            <a:pPr lvl="1"/>
            <a:r>
              <a:rPr lang="sv-SE" sz="1200" dirty="0"/>
              <a:t>dricka, vatten, (mycket dricka om det är varmt kompletterat med saltintag)</a:t>
            </a:r>
          </a:p>
          <a:p>
            <a:pPr marL="0" lvl="1" indent="0">
              <a:spcBef>
                <a:spcPts val="1000"/>
              </a:spcBef>
              <a:buNone/>
            </a:pPr>
            <a:r>
              <a:rPr lang="sv-SE" sz="1200" b="1" dirty="0"/>
              <a:t>Tävlingsförberedelser efter ankomst till klubben</a:t>
            </a:r>
          </a:p>
          <a:p>
            <a:pPr marL="0" lvl="1" indent="0">
              <a:spcBef>
                <a:spcPts val="1000"/>
              </a:spcBef>
              <a:buNone/>
            </a:pPr>
            <a:r>
              <a:rPr lang="sv-SE" sz="1200" dirty="0"/>
              <a:t>	Kom i god tid före start i synnerhet vid </a:t>
            </a:r>
            <a:r>
              <a:rPr lang="sv-SE" sz="1200" dirty="0" err="1"/>
              <a:t>shot-gun</a:t>
            </a:r>
            <a:r>
              <a:rPr lang="sv-SE" sz="1200" dirty="0"/>
              <a:t> start (gemensam) då det är många som ska värma upp samtidigt.</a:t>
            </a:r>
          </a:p>
          <a:p>
            <a:pPr marL="0" lvl="1" indent="0">
              <a:spcBef>
                <a:spcPts val="1000"/>
              </a:spcBef>
              <a:buNone/>
            </a:pPr>
            <a:r>
              <a:rPr lang="sv-SE" sz="1200" dirty="0"/>
              <a:t>	Kontrollera om det finns toaletter ute på banan.</a:t>
            </a:r>
          </a:p>
          <a:p>
            <a:pPr marL="0" lvl="1" indent="0">
              <a:spcBef>
                <a:spcPts val="1000"/>
              </a:spcBef>
              <a:buNone/>
            </a:pPr>
            <a:r>
              <a:rPr lang="sv-SE" sz="1200" dirty="0"/>
              <a:t>	Hämta scorekort och aktuella tävlingsbestämmelser i tävlingskansliet</a:t>
            </a:r>
          </a:p>
          <a:p>
            <a:pPr marL="0" lvl="1" indent="0">
              <a:spcBef>
                <a:spcPts val="1000"/>
              </a:spcBef>
              <a:buNone/>
            </a:pPr>
            <a:r>
              <a:rPr lang="sv-SE" sz="1200" dirty="0"/>
              <a:t>	Banguide erbjuds ofta  men ibland kostar de ca 30 kr</a:t>
            </a:r>
          </a:p>
          <a:p>
            <a:pPr marL="0" lvl="1" indent="0">
              <a:spcBef>
                <a:spcPts val="1000"/>
              </a:spcBef>
              <a:buNone/>
            </a:pPr>
            <a:r>
              <a:rPr lang="sv-SE" sz="1200" dirty="0"/>
              <a:t>	Uppvärmning,  få igång kroppen, puttning, </a:t>
            </a:r>
            <a:r>
              <a:rPr lang="sv-SE" sz="1200" dirty="0" err="1"/>
              <a:t>chippning</a:t>
            </a:r>
            <a:r>
              <a:rPr lang="sv-SE" sz="1200" dirty="0"/>
              <a:t> och övriga slag. Bollar på rangen upp till 40 kr.</a:t>
            </a:r>
          </a:p>
          <a:p>
            <a:pPr marL="0" lvl="1" indent="0">
              <a:spcBef>
                <a:spcPts val="1000"/>
              </a:spcBef>
              <a:buNone/>
            </a:pPr>
            <a:r>
              <a:rPr lang="sv-SE" sz="1200" dirty="0"/>
              <a:t>	Var på plats vid </a:t>
            </a:r>
            <a:r>
              <a:rPr lang="sv-SE" sz="1200" dirty="0" err="1"/>
              <a:t>starttee</a:t>
            </a:r>
            <a:r>
              <a:rPr lang="sv-SE" sz="1200" dirty="0"/>
              <a:t> senast 5 min före starttid.</a:t>
            </a:r>
          </a:p>
        </p:txBody>
      </p:sp>
    </p:spTree>
    <p:extLst>
      <p:ext uri="{BB962C8B-B14F-4D97-AF65-F5344CB8AC3E}">
        <p14:creationId xmlns:p14="http://schemas.microsoft.com/office/powerpoint/2010/main" val="75332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6303A7-D229-4555-98B1-B6310553B419}"/>
              </a:ext>
            </a:extLst>
          </p:cNvPr>
          <p:cNvSpPr>
            <a:spLocks noGrp="1"/>
          </p:cNvSpPr>
          <p:nvPr>
            <p:ph type="title"/>
          </p:nvPr>
        </p:nvSpPr>
        <p:spPr/>
        <p:txBody>
          <a:bodyPr/>
          <a:lstStyle/>
          <a:p>
            <a:r>
              <a:rPr lang="sv-SE" dirty="0"/>
              <a:t>Tips att tänka på vid inspel för tävling</a:t>
            </a:r>
          </a:p>
        </p:txBody>
      </p:sp>
      <p:sp>
        <p:nvSpPr>
          <p:cNvPr id="3" name="Platshållare för innehåll 2">
            <a:extLst>
              <a:ext uri="{FF2B5EF4-FFF2-40B4-BE49-F238E27FC236}">
                <a16:creationId xmlns:a16="http://schemas.microsoft.com/office/drawing/2014/main" id="{1F49AD9F-C0D5-46B9-AC1F-82CB7B74CB35}"/>
              </a:ext>
            </a:extLst>
          </p:cNvPr>
          <p:cNvSpPr>
            <a:spLocks noGrp="1"/>
          </p:cNvSpPr>
          <p:nvPr>
            <p:ph idx="1"/>
          </p:nvPr>
        </p:nvSpPr>
        <p:spPr/>
        <p:txBody>
          <a:bodyPr>
            <a:normAutofit/>
          </a:bodyPr>
          <a:lstStyle/>
          <a:p>
            <a:r>
              <a:rPr lang="sv-SE" sz="1600" b="0" i="0" dirty="0">
                <a:effectLst/>
                <a:latin typeface="UICTFontTextStyleBody"/>
              </a:rPr>
              <a:t>Ha med banguide och analysera dagens vindriktning och rita ut på översiktskarta i banguiden. Bra att ha när man blir osäker på vindriktning inne i skogspartier på ett hål.</a:t>
            </a:r>
            <a:endParaRPr lang="sv-SE" sz="1600" dirty="0">
              <a:effectLst/>
              <a:latin typeface=".AppleSystemUIFont"/>
            </a:endParaRPr>
          </a:p>
          <a:p>
            <a:r>
              <a:rPr lang="sv-SE" sz="1600" b="0" i="0" dirty="0">
                <a:effectLst/>
                <a:latin typeface="UICTFontTextStyleBody"/>
              </a:rPr>
              <a:t>Analysera förutsättning på hålet inför varje utslag. Vilken sida är bäst/sämst att missa på? Vad är bäst att ligga inför nästa slag utan att ta för stora risker? Behöver jag slå långt för att undvika hinder eller ska jag slå ett kortare utslag för att undvika trubbel? </a:t>
            </a:r>
            <a:endParaRPr lang="sv-SE" sz="1600" dirty="0">
              <a:effectLst/>
              <a:latin typeface=".AppleSystemUIFont"/>
            </a:endParaRPr>
          </a:p>
          <a:p>
            <a:r>
              <a:rPr lang="sv-SE" sz="1600" b="0" i="0" dirty="0">
                <a:effectLst/>
                <a:latin typeface="UICTFontTextStyleBody"/>
              </a:rPr>
              <a:t>Hur ser </a:t>
            </a:r>
            <a:r>
              <a:rPr lang="sv-SE" sz="1600" b="0" i="0" dirty="0" err="1">
                <a:effectLst/>
                <a:latin typeface="UICTFontTextStyleBody"/>
              </a:rPr>
              <a:t>greenområdet</a:t>
            </a:r>
            <a:r>
              <a:rPr lang="sv-SE" sz="1600" b="0" i="0" dirty="0">
                <a:effectLst/>
                <a:latin typeface="UICTFontTextStyleBody"/>
              </a:rPr>
              <a:t> ut på varje hål? Finns alltid någon/några platser som ger svåra </a:t>
            </a:r>
            <a:r>
              <a:rPr lang="sv-SE" sz="1600" b="0" i="0" dirty="0" err="1">
                <a:effectLst/>
                <a:latin typeface="UICTFontTextStyleBody"/>
              </a:rPr>
              <a:t>närspelsslag</a:t>
            </a:r>
            <a:r>
              <a:rPr lang="sv-SE" sz="1600" b="0" i="0" dirty="0">
                <a:effectLst/>
                <a:latin typeface="UICTFontTextStyleBody"/>
              </a:rPr>
              <a:t> tex tjock ruff och </a:t>
            </a:r>
            <a:r>
              <a:rPr lang="sv-SE" sz="1600" b="0" i="0" dirty="0" err="1">
                <a:effectLst/>
                <a:latin typeface="UICTFontTextStyleBody"/>
              </a:rPr>
              <a:t>nedförslägen</a:t>
            </a:r>
            <a:r>
              <a:rPr lang="sv-SE" sz="1600" b="0" i="0" dirty="0">
                <a:effectLst/>
                <a:latin typeface="UICTFontTextStyleBody"/>
              </a:rPr>
              <a:t> är bra att undvika. </a:t>
            </a:r>
            <a:endParaRPr lang="sv-SE" sz="1600" dirty="0">
              <a:effectLst/>
              <a:latin typeface=".AppleSystemUIFont"/>
            </a:endParaRPr>
          </a:p>
          <a:p>
            <a:r>
              <a:rPr lang="sv-SE" sz="1600" b="0" i="0" dirty="0">
                <a:effectLst/>
                <a:latin typeface="UICTFontTextStyleBody"/>
              </a:rPr>
              <a:t>Fundera var flaggan kan komma att stå på tävling. Svåra platser och lätta. Testa att putta från olika platser på green för att se om vissa puttar blir mycket svårare ifall man placerar sig fel på green i förhållande till flaggan. </a:t>
            </a:r>
            <a:endParaRPr lang="sv-SE" sz="1600" dirty="0">
              <a:effectLst/>
              <a:latin typeface=".AppleSystemUIFont"/>
            </a:endParaRPr>
          </a:p>
          <a:p>
            <a:r>
              <a:rPr lang="sv-SE" sz="1600" b="0" i="0" dirty="0">
                <a:effectLst/>
                <a:latin typeface="UICTFontTextStyleBody"/>
              </a:rPr>
              <a:t>Spela INTE bollen i hål hela rundan utan kanske bara på några enstaka hål. Det är på tävling </a:t>
            </a:r>
            <a:r>
              <a:rPr lang="sv-SE" sz="1600" b="0" i="0" dirty="0" err="1">
                <a:effectLst/>
                <a:latin typeface="UICTFontTextStyleBody"/>
              </a:rPr>
              <a:t>scoren</a:t>
            </a:r>
            <a:r>
              <a:rPr lang="sv-SE" sz="1600" b="0" i="0" dirty="0">
                <a:effectLst/>
                <a:latin typeface="UICTFontTextStyleBody"/>
              </a:rPr>
              <a:t> ska räknas och inspel är till för att lära sig banan så bra som möjligt. Därav kan det vara bra att slå flera slag i vissa situationer och testa slag runt om </a:t>
            </a:r>
            <a:r>
              <a:rPr lang="sv-SE" sz="1600" b="0" i="0" dirty="0" err="1">
                <a:effectLst/>
                <a:latin typeface="UICTFontTextStyleBody"/>
              </a:rPr>
              <a:t>greenområden</a:t>
            </a:r>
            <a:r>
              <a:rPr lang="sv-SE" sz="1600" b="0" i="0" dirty="0">
                <a:effectLst/>
                <a:latin typeface="UICTFontTextStyleBody"/>
              </a:rPr>
              <a:t> för att skapa sig en bra bild av banan. </a:t>
            </a:r>
            <a:endParaRPr lang="sv-SE" sz="1600" dirty="0">
              <a:effectLst/>
              <a:latin typeface=".AppleSystemUIFont"/>
            </a:endParaRPr>
          </a:p>
          <a:p>
            <a:r>
              <a:rPr lang="sv-SE" sz="1600" dirty="0"/>
              <a:t>Diskutera med dina kompisar efter rundan vad alla har kommit fram till och ta lärdomar av varandra. Strategin behöver inte vara exakt likadan för alla eftersom vi har olika styrkor/svagheter i spelet. Grundanalysen av banan bör dock bli densamma.</a:t>
            </a:r>
          </a:p>
        </p:txBody>
      </p:sp>
    </p:spTree>
    <p:extLst>
      <p:ext uri="{BB962C8B-B14F-4D97-AF65-F5344CB8AC3E}">
        <p14:creationId xmlns:p14="http://schemas.microsoft.com/office/powerpoint/2010/main" val="26503381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954</Words>
  <Application>Microsoft Office PowerPoint</Application>
  <PresentationFormat>Bredbild</PresentationFormat>
  <Paragraphs>67</Paragraphs>
  <Slides>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.AppleSystemUIFont</vt:lpstr>
      <vt:lpstr>Arial</vt:lpstr>
      <vt:lpstr>Calibri</vt:lpstr>
      <vt:lpstr>Calibri Light</vt:lpstr>
      <vt:lpstr>UICTFontTextStyleBody</vt:lpstr>
      <vt:lpstr>Office-tema</vt:lpstr>
      <vt:lpstr>Att tävla en del av golfen Tävlingstrappa och tävlingskalender</vt:lpstr>
      <vt:lpstr>PowerPoint-presentation</vt:lpstr>
      <vt:lpstr>Tävlingsinformation/ Instruktioner</vt:lpstr>
      <vt:lpstr>Bra att tänka på inför tävling</vt:lpstr>
      <vt:lpstr>Tips att tänka på vid inspel för tävling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 Siivola</dc:creator>
  <cp:lastModifiedBy>Johan Siivola</cp:lastModifiedBy>
  <cp:revision>35</cp:revision>
  <dcterms:created xsi:type="dcterms:W3CDTF">2022-01-03T19:48:07Z</dcterms:created>
  <dcterms:modified xsi:type="dcterms:W3CDTF">2023-04-25T19:21:43Z</dcterms:modified>
</cp:coreProperties>
</file>